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56" r:id="rId1"/>
  </p:sldMasterIdLst>
  <p:sldIdLst>
    <p:sldId id="256" r:id="rId2"/>
    <p:sldId id="270" r:id="rId3"/>
    <p:sldId id="271" r:id="rId4"/>
    <p:sldId id="287" r:id="rId5"/>
    <p:sldId id="273" r:id="rId6"/>
    <p:sldId id="274" r:id="rId7"/>
    <p:sldId id="275" r:id="rId8"/>
    <p:sldId id="276" r:id="rId9"/>
    <p:sldId id="277" r:id="rId10"/>
    <p:sldId id="278" r:id="rId11"/>
    <p:sldId id="279" r:id="rId12"/>
    <p:sldId id="280" r:id="rId13"/>
    <p:sldId id="283" r:id="rId14"/>
    <p:sldId id="266" r:id="rId15"/>
    <p:sldId id="285" r:id="rId16"/>
    <p:sldId id="286" r:id="rId17"/>
    <p:sldId id="288" r:id="rId18"/>
    <p:sldId id="265" r:id="rId19"/>
    <p:sldId id="267" r:id="rId20"/>
    <p:sldId id="268" r:id="rId21"/>
    <p:sldId id="281" r:id="rId22"/>
    <p:sldId id="282" r:id="rId23"/>
    <p:sldId id="269" r:id="rId24"/>
    <p:sldId id="284" r:id="rId25"/>
  </p:sldIdLst>
  <p:sldSz cx="9144000" cy="6858000" type="screen4x3"/>
  <p:notesSz cx="6858000" cy="9144000"/>
  <p:embeddedFontLst>
    <p:embeddedFont>
      <p:font typeface="华文中宋" panose="02010600040101010101" pitchFamily="2" charset="-122"/>
      <p:regular r:id="rId26"/>
    </p:embeddedFont>
    <p:embeddedFont>
      <p:font typeface="黑体" panose="02010609060101010101" pitchFamily="49" charset="-122"/>
      <p:regular r:id="rId27"/>
    </p:embeddedFont>
    <p:embeddedFont>
      <p:font typeface="Calibri" panose="020F0502020204030204" pitchFamily="34" charset="0"/>
      <p:regular r:id="rId28"/>
      <p:bold r:id="rId29"/>
      <p:italic r:id="rId30"/>
      <p:boldItalic r:id="rId31"/>
    </p:embeddedFont>
    <p:embeddedFont>
      <p:font typeface="仿宋_GB2312" panose="02010600030101010101" charset="-122"/>
      <p:regular r:id="rId32"/>
    </p:embeddedFont>
  </p:embeddedFont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08"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1315E-166E-438C-AD49-C1B72B517E2C}" type="doc">
      <dgm:prSet loTypeId="urn:microsoft.com/office/officeart/2005/8/layout/hierarchy6" loCatId="hierarchy" qsTypeId="urn:microsoft.com/office/officeart/2005/8/quickstyle/3d7" qsCatId="3D" csTypeId="urn:microsoft.com/office/officeart/2005/8/colors/accent1_2" csCatId="accent1" phldr="1"/>
      <dgm:spPr/>
      <dgm:t>
        <a:bodyPr/>
        <a:lstStyle/>
        <a:p>
          <a:endParaRPr lang="zh-CN" altLang="en-US"/>
        </a:p>
      </dgm:t>
    </dgm:pt>
    <dgm:pt modelId="{A99C4004-2CEE-42FC-B936-1FD6E0E264A1}">
      <dgm:prSet phldrT="[文本]" custT="1"/>
      <dgm:spPr/>
      <dgm:t>
        <a:bodyPr/>
        <a:lstStyle/>
        <a:p>
          <a:r>
            <a:rPr lang="zh-CN" altLang="en-US" sz="1600" dirty="0" smtClean="0"/>
            <a:t>数字图书馆在线评价网络平台</a:t>
          </a:r>
          <a:endParaRPr lang="zh-CN" altLang="en-US" sz="1600" dirty="0"/>
        </a:p>
      </dgm:t>
    </dgm:pt>
    <dgm:pt modelId="{799600CE-FFEE-4425-9E1A-CBF3BF223EA3}" type="parTrans" cxnId="{CED285CD-A000-4AC6-906F-6B821AB7FBBF}">
      <dgm:prSet/>
      <dgm:spPr/>
      <dgm:t>
        <a:bodyPr/>
        <a:lstStyle/>
        <a:p>
          <a:endParaRPr lang="zh-CN" altLang="en-US" sz="1400"/>
        </a:p>
      </dgm:t>
    </dgm:pt>
    <dgm:pt modelId="{3D2531BB-2697-44F6-9C77-771BA9E7F1F9}" type="sibTrans" cxnId="{CED285CD-A000-4AC6-906F-6B821AB7FBBF}">
      <dgm:prSet/>
      <dgm:spPr/>
      <dgm:t>
        <a:bodyPr/>
        <a:lstStyle/>
        <a:p>
          <a:endParaRPr lang="zh-CN" altLang="en-US" sz="1400"/>
        </a:p>
      </dgm:t>
    </dgm:pt>
    <dgm:pt modelId="{95BDFCA1-E323-4312-B4D9-F36019DE4935}">
      <dgm:prSet phldrT="[文本]" custT="1"/>
      <dgm:spPr/>
      <dgm:t>
        <a:bodyPr/>
        <a:lstStyle/>
        <a:p>
          <a:r>
            <a:rPr lang="zh-CN" altLang="en-US" sz="1600" dirty="0" smtClean="0"/>
            <a:t>指标体系</a:t>
          </a:r>
          <a:endParaRPr lang="zh-CN" altLang="en-US" sz="1600" dirty="0"/>
        </a:p>
      </dgm:t>
    </dgm:pt>
    <dgm:pt modelId="{1764D293-E166-46F5-8CB3-8B436D35FB43}" type="parTrans" cxnId="{5276074A-86EC-41A9-BE7A-1CBD0E199B2D}">
      <dgm:prSet/>
      <dgm:spPr/>
      <dgm:t>
        <a:bodyPr/>
        <a:lstStyle/>
        <a:p>
          <a:endParaRPr lang="zh-CN" altLang="en-US" sz="1400"/>
        </a:p>
      </dgm:t>
    </dgm:pt>
    <dgm:pt modelId="{0A638310-629F-4E78-8F6E-A2DB060F7743}" type="sibTrans" cxnId="{5276074A-86EC-41A9-BE7A-1CBD0E199B2D}">
      <dgm:prSet/>
      <dgm:spPr/>
      <dgm:t>
        <a:bodyPr/>
        <a:lstStyle/>
        <a:p>
          <a:endParaRPr lang="zh-CN" altLang="en-US" sz="1400"/>
        </a:p>
      </dgm:t>
    </dgm:pt>
    <dgm:pt modelId="{66C733D1-6174-499F-9AD8-B78ABB8DA253}">
      <dgm:prSet phldrT="[文本]" custT="1"/>
      <dgm:spPr/>
      <dgm:t>
        <a:bodyPr/>
        <a:lstStyle/>
        <a:p>
          <a:r>
            <a:rPr lang="zh-CN" altLang="en-US" sz="1600" dirty="0" smtClean="0"/>
            <a:t>计算方法</a:t>
          </a:r>
          <a:endParaRPr lang="zh-CN" altLang="en-US" sz="1600" dirty="0"/>
        </a:p>
      </dgm:t>
    </dgm:pt>
    <dgm:pt modelId="{566BBA7F-2EC7-4118-A65B-35EC6E3EDA46}" type="parTrans" cxnId="{52BD7F15-898F-4BF8-9E02-5D26717A21E6}">
      <dgm:prSet/>
      <dgm:spPr/>
      <dgm:t>
        <a:bodyPr/>
        <a:lstStyle/>
        <a:p>
          <a:endParaRPr lang="zh-CN" altLang="en-US" sz="1400"/>
        </a:p>
      </dgm:t>
    </dgm:pt>
    <dgm:pt modelId="{BBF0EF79-9FBC-4C15-AED3-C705C470988F}" type="sibTrans" cxnId="{52BD7F15-898F-4BF8-9E02-5D26717A21E6}">
      <dgm:prSet/>
      <dgm:spPr/>
      <dgm:t>
        <a:bodyPr/>
        <a:lstStyle/>
        <a:p>
          <a:endParaRPr lang="zh-CN" altLang="en-US" sz="1400"/>
        </a:p>
      </dgm:t>
    </dgm:pt>
    <dgm:pt modelId="{7831E979-B87D-4184-848F-2C76EB7B0F89}">
      <dgm:prSet phldrT="[文本]" custT="1"/>
      <dgm:spPr/>
      <dgm:t>
        <a:bodyPr/>
        <a:lstStyle/>
        <a:p>
          <a:r>
            <a:rPr lang="zh-CN" altLang="en-US" sz="1600" dirty="0" smtClean="0"/>
            <a:t>静态数据采集</a:t>
          </a:r>
          <a:endParaRPr lang="zh-CN" altLang="en-US" sz="1600" dirty="0"/>
        </a:p>
      </dgm:t>
    </dgm:pt>
    <dgm:pt modelId="{FF4D5EED-553B-46D2-94BD-94661A42C757}" type="parTrans" cxnId="{F52395A8-C9F4-407F-B49F-3AA123959BA9}">
      <dgm:prSet/>
      <dgm:spPr/>
      <dgm:t>
        <a:bodyPr/>
        <a:lstStyle/>
        <a:p>
          <a:endParaRPr lang="zh-CN" altLang="en-US" sz="1400"/>
        </a:p>
      </dgm:t>
    </dgm:pt>
    <dgm:pt modelId="{C8005A50-091C-4DE5-B3DC-5F9145F6FE23}" type="sibTrans" cxnId="{F52395A8-C9F4-407F-B49F-3AA123959BA9}">
      <dgm:prSet/>
      <dgm:spPr/>
      <dgm:t>
        <a:bodyPr/>
        <a:lstStyle/>
        <a:p>
          <a:endParaRPr lang="zh-CN" altLang="en-US" sz="1400"/>
        </a:p>
      </dgm:t>
    </dgm:pt>
    <dgm:pt modelId="{6845722A-A968-4BA3-A32B-F0BB3DBF2AC7}">
      <dgm:prSet phldrT="[文本]" custT="1"/>
      <dgm:spPr/>
      <dgm:t>
        <a:bodyPr/>
        <a:lstStyle/>
        <a:p>
          <a:r>
            <a:rPr lang="zh-CN" altLang="en-US" sz="1600" dirty="0" smtClean="0"/>
            <a:t>参数</a:t>
          </a:r>
          <a:endParaRPr lang="zh-CN" altLang="en-US" sz="1600" dirty="0"/>
        </a:p>
      </dgm:t>
    </dgm:pt>
    <dgm:pt modelId="{D4165A08-D858-422A-A558-609FAA14DBA5}" type="parTrans" cxnId="{B60FD444-9B1A-4E64-ABF6-497B48D0DD11}">
      <dgm:prSet/>
      <dgm:spPr/>
      <dgm:t>
        <a:bodyPr/>
        <a:lstStyle/>
        <a:p>
          <a:endParaRPr lang="zh-CN" altLang="en-US" sz="1400"/>
        </a:p>
      </dgm:t>
    </dgm:pt>
    <dgm:pt modelId="{AA5B055C-77D7-471B-8085-36278145F11A}" type="sibTrans" cxnId="{B60FD444-9B1A-4E64-ABF6-497B48D0DD11}">
      <dgm:prSet/>
      <dgm:spPr/>
      <dgm:t>
        <a:bodyPr/>
        <a:lstStyle/>
        <a:p>
          <a:endParaRPr lang="zh-CN" altLang="en-US" sz="1400"/>
        </a:p>
      </dgm:t>
    </dgm:pt>
    <dgm:pt modelId="{02A085E1-40D1-4A73-97F9-615009873C0B}">
      <dgm:prSet phldrT="[文本]" custT="1"/>
      <dgm:spPr/>
      <dgm:t>
        <a:bodyPr/>
        <a:lstStyle/>
        <a:p>
          <a:r>
            <a:rPr lang="zh-CN" altLang="en-US" sz="1600" dirty="0" smtClean="0"/>
            <a:t>动态数据获取</a:t>
          </a:r>
          <a:endParaRPr lang="zh-CN" altLang="en-US" sz="1600" dirty="0"/>
        </a:p>
      </dgm:t>
    </dgm:pt>
    <dgm:pt modelId="{51A6ED59-8174-479C-954B-E3D629A1F43B}" type="parTrans" cxnId="{6E96B242-FE73-4241-9580-6023E8ABF227}">
      <dgm:prSet/>
      <dgm:spPr/>
      <dgm:t>
        <a:bodyPr/>
        <a:lstStyle/>
        <a:p>
          <a:endParaRPr lang="zh-CN" altLang="en-US" sz="1400"/>
        </a:p>
      </dgm:t>
    </dgm:pt>
    <dgm:pt modelId="{CCC52C49-AB34-4990-84DC-B1A0535FD4EA}" type="sibTrans" cxnId="{6E96B242-FE73-4241-9580-6023E8ABF227}">
      <dgm:prSet/>
      <dgm:spPr/>
      <dgm:t>
        <a:bodyPr/>
        <a:lstStyle/>
        <a:p>
          <a:endParaRPr lang="zh-CN" altLang="en-US" sz="1400"/>
        </a:p>
      </dgm:t>
    </dgm:pt>
    <dgm:pt modelId="{D25973CF-F793-4B22-B4D7-46FEA694DC33}">
      <dgm:prSet phldrT="[文本]" custT="1"/>
      <dgm:spPr/>
      <dgm:t>
        <a:bodyPr/>
        <a:lstStyle/>
        <a:p>
          <a:r>
            <a:rPr lang="zh-CN" altLang="en-US" sz="3600" dirty="0" smtClean="0"/>
            <a:t>产品</a:t>
          </a:r>
          <a:endParaRPr lang="zh-CN" altLang="en-US" sz="3600" dirty="0"/>
        </a:p>
      </dgm:t>
    </dgm:pt>
    <dgm:pt modelId="{57E75037-585B-4B61-A8DE-4895710CACB8}" type="parTrans" cxnId="{E65686C1-7AD2-4E06-A8C6-4CF829375363}">
      <dgm:prSet/>
      <dgm:spPr/>
      <dgm:t>
        <a:bodyPr/>
        <a:lstStyle/>
        <a:p>
          <a:endParaRPr lang="zh-CN" altLang="en-US" sz="1400"/>
        </a:p>
      </dgm:t>
    </dgm:pt>
    <dgm:pt modelId="{DDCA2149-3208-4F85-ADCC-3C8DF4408063}" type="sibTrans" cxnId="{E65686C1-7AD2-4E06-A8C6-4CF829375363}">
      <dgm:prSet/>
      <dgm:spPr/>
      <dgm:t>
        <a:bodyPr/>
        <a:lstStyle/>
        <a:p>
          <a:endParaRPr lang="zh-CN" altLang="en-US" sz="1400"/>
        </a:p>
      </dgm:t>
    </dgm:pt>
    <dgm:pt modelId="{8FF1E86E-4DC4-4096-823C-A4EBC2467107}">
      <dgm:prSet phldrT="[文本]" custT="1"/>
      <dgm:spPr/>
      <dgm:t>
        <a:bodyPr/>
        <a:lstStyle/>
        <a:p>
          <a:r>
            <a:rPr lang="zh-CN" altLang="en-US" sz="3600" dirty="0" smtClean="0"/>
            <a:t>指标</a:t>
          </a:r>
          <a:endParaRPr lang="zh-CN" altLang="en-US" sz="3600" dirty="0"/>
        </a:p>
      </dgm:t>
    </dgm:pt>
    <dgm:pt modelId="{9AA93CC9-6FC8-4807-8297-4779655103AA}" type="parTrans" cxnId="{D5673852-4948-425A-940F-355CC1AB8D4D}">
      <dgm:prSet/>
      <dgm:spPr/>
      <dgm:t>
        <a:bodyPr/>
        <a:lstStyle/>
        <a:p>
          <a:endParaRPr lang="zh-CN" altLang="en-US" sz="1400"/>
        </a:p>
      </dgm:t>
    </dgm:pt>
    <dgm:pt modelId="{F5F7D395-D13B-4442-BEDA-0BCA003F609D}" type="sibTrans" cxnId="{D5673852-4948-425A-940F-355CC1AB8D4D}">
      <dgm:prSet/>
      <dgm:spPr/>
      <dgm:t>
        <a:bodyPr/>
        <a:lstStyle/>
        <a:p>
          <a:endParaRPr lang="zh-CN" altLang="en-US" sz="1400"/>
        </a:p>
      </dgm:t>
    </dgm:pt>
    <dgm:pt modelId="{39966527-D5D7-4CB9-A149-9DDD86925E95}">
      <dgm:prSet phldrT="[文本]" custT="1"/>
      <dgm:spPr/>
      <dgm:t>
        <a:bodyPr/>
        <a:lstStyle/>
        <a:p>
          <a:r>
            <a:rPr lang="zh-CN" altLang="en-US" sz="3600" dirty="0" smtClean="0"/>
            <a:t>支撑</a:t>
          </a:r>
          <a:endParaRPr lang="zh-CN" altLang="en-US" sz="3600" dirty="0"/>
        </a:p>
      </dgm:t>
    </dgm:pt>
    <dgm:pt modelId="{6BB20636-78C8-4FAA-93F4-6EFA7EA7F726}" type="parTrans" cxnId="{49E0D42D-B4F0-496C-AEA8-4825513AF039}">
      <dgm:prSet/>
      <dgm:spPr/>
      <dgm:t>
        <a:bodyPr/>
        <a:lstStyle/>
        <a:p>
          <a:endParaRPr lang="zh-CN" altLang="en-US" sz="1400"/>
        </a:p>
      </dgm:t>
    </dgm:pt>
    <dgm:pt modelId="{F7FFDE18-109C-40BC-86C8-E924EA12158D}" type="sibTrans" cxnId="{49E0D42D-B4F0-496C-AEA8-4825513AF039}">
      <dgm:prSet/>
      <dgm:spPr/>
      <dgm:t>
        <a:bodyPr/>
        <a:lstStyle/>
        <a:p>
          <a:endParaRPr lang="zh-CN" altLang="en-US" sz="1400"/>
        </a:p>
      </dgm:t>
    </dgm:pt>
    <dgm:pt modelId="{2988824F-6F64-4746-A8A7-3DA8560449BE}" type="pres">
      <dgm:prSet presAssocID="{5091315E-166E-438C-AD49-C1B72B517E2C}" presName="mainComposite" presStyleCnt="0">
        <dgm:presLayoutVars>
          <dgm:chPref val="1"/>
          <dgm:dir/>
          <dgm:animOne val="branch"/>
          <dgm:animLvl val="lvl"/>
          <dgm:resizeHandles val="exact"/>
        </dgm:presLayoutVars>
      </dgm:prSet>
      <dgm:spPr/>
      <dgm:t>
        <a:bodyPr/>
        <a:lstStyle/>
        <a:p>
          <a:endParaRPr lang="zh-CN" altLang="en-US"/>
        </a:p>
      </dgm:t>
    </dgm:pt>
    <dgm:pt modelId="{A2112D26-E7DC-42B7-B437-AE0DE6CA074E}" type="pres">
      <dgm:prSet presAssocID="{5091315E-166E-438C-AD49-C1B72B517E2C}" presName="hierFlow" presStyleCnt="0"/>
      <dgm:spPr/>
    </dgm:pt>
    <dgm:pt modelId="{EDDC421A-E3B0-47DE-9559-67386D414564}" type="pres">
      <dgm:prSet presAssocID="{5091315E-166E-438C-AD49-C1B72B517E2C}" presName="firstBuf" presStyleCnt="0"/>
      <dgm:spPr/>
    </dgm:pt>
    <dgm:pt modelId="{FE3FB6A3-7F58-42AD-9E85-D24BFB6A9096}" type="pres">
      <dgm:prSet presAssocID="{5091315E-166E-438C-AD49-C1B72B517E2C}" presName="hierChild1" presStyleCnt="0">
        <dgm:presLayoutVars>
          <dgm:chPref val="1"/>
          <dgm:animOne val="branch"/>
          <dgm:animLvl val="lvl"/>
        </dgm:presLayoutVars>
      </dgm:prSet>
      <dgm:spPr/>
    </dgm:pt>
    <dgm:pt modelId="{7392CB51-3C88-479B-A7DF-706B5649DCE6}" type="pres">
      <dgm:prSet presAssocID="{A99C4004-2CEE-42FC-B936-1FD6E0E264A1}" presName="Name14" presStyleCnt="0"/>
      <dgm:spPr/>
    </dgm:pt>
    <dgm:pt modelId="{5C141A8F-738A-4D3D-9AB9-BBD796F8B908}" type="pres">
      <dgm:prSet presAssocID="{A99C4004-2CEE-42FC-B936-1FD6E0E264A1}" presName="level1Shape" presStyleLbl="node0" presStyleIdx="0" presStyleCnt="1">
        <dgm:presLayoutVars>
          <dgm:chPref val="3"/>
        </dgm:presLayoutVars>
      </dgm:prSet>
      <dgm:spPr/>
      <dgm:t>
        <a:bodyPr/>
        <a:lstStyle/>
        <a:p>
          <a:endParaRPr lang="zh-CN" altLang="en-US"/>
        </a:p>
      </dgm:t>
    </dgm:pt>
    <dgm:pt modelId="{671AAA6C-E0E7-4849-94B4-41F3F080E939}" type="pres">
      <dgm:prSet presAssocID="{A99C4004-2CEE-42FC-B936-1FD6E0E264A1}" presName="hierChild2" presStyleCnt="0"/>
      <dgm:spPr/>
    </dgm:pt>
    <dgm:pt modelId="{469730A1-B732-4EDF-9122-8A0D29B0B64A}" type="pres">
      <dgm:prSet presAssocID="{1764D293-E166-46F5-8CB3-8B436D35FB43}" presName="Name19" presStyleLbl="parChTrans1D2" presStyleIdx="0" presStyleCnt="2"/>
      <dgm:spPr/>
      <dgm:t>
        <a:bodyPr/>
        <a:lstStyle/>
        <a:p>
          <a:endParaRPr lang="zh-CN" altLang="en-US"/>
        </a:p>
      </dgm:t>
    </dgm:pt>
    <dgm:pt modelId="{CBA6958A-DF10-4897-B6D9-46F9485621FC}" type="pres">
      <dgm:prSet presAssocID="{95BDFCA1-E323-4312-B4D9-F36019DE4935}" presName="Name21" presStyleCnt="0"/>
      <dgm:spPr/>
    </dgm:pt>
    <dgm:pt modelId="{36481146-A61C-4DD4-A60A-E86C0FD3C5FF}" type="pres">
      <dgm:prSet presAssocID="{95BDFCA1-E323-4312-B4D9-F36019DE4935}" presName="level2Shape" presStyleLbl="node2" presStyleIdx="0" presStyleCnt="2"/>
      <dgm:spPr/>
      <dgm:t>
        <a:bodyPr/>
        <a:lstStyle/>
        <a:p>
          <a:endParaRPr lang="zh-CN" altLang="en-US"/>
        </a:p>
      </dgm:t>
    </dgm:pt>
    <dgm:pt modelId="{E7347400-919C-4F93-BEA4-5DDAA54E121C}" type="pres">
      <dgm:prSet presAssocID="{95BDFCA1-E323-4312-B4D9-F36019DE4935}" presName="hierChild3" presStyleCnt="0"/>
      <dgm:spPr/>
    </dgm:pt>
    <dgm:pt modelId="{9F849D30-7B32-4A1D-A0B2-365EECF49969}" type="pres">
      <dgm:prSet presAssocID="{566BBA7F-2EC7-4118-A65B-35EC6E3EDA46}" presName="Name19" presStyleLbl="parChTrans1D3" presStyleIdx="0" presStyleCnt="3"/>
      <dgm:spPr/>
      <dgm:t>
        <a:bodyPr/>
        <a:lstStyle/>
        <a:p>
          <a:endParaRPr lang="zh-CN" altLang="en-US"/>
        </a:p>
      </dgm:t>
    </dgm:pt>
    <dgm:pt modelId="{F529C911-575D-4E6B-B268-67B9FB506867}" type="pres">
      <dgm:prSet presAssocID="{66C733D1-6174-499F-9AD8-B78ABB8DA253}" presName="Name21" presStyleCnt="0"/>
      <dgm:spPr/>
    </dgm:pt>
    <dgm:pt modelId="{5DB1361F-51D1-43AB-AC8F-D6D3D3E21029}" type="pres">
      <dgm:prSet presAssocID="{66C733D1-6174-499F-9AD8-B78ABB8DA253}" presName="level2Shape" presStyleLbl="node3" presStyleIdx="0" presStyleCnt="3"/>
      <dgm:spPr/>
      <dgm:t>
        <a:bodyPr/>
        <a:lstStyle/>
        <a:p>
          <a:endParaRPr lang="zh-CN" altLang="en-US"/>
        </a:p>
      </dgm:t>
    </dgm:pt>
    <dgm:pt modelId="{4B7FE26C-E990-4D99-9562-59E51B72C55C}" type="pres">
      <dgm:prSet presAssocID="{66C733D1-6174-499F-9AD8-B78ABB8DA253}" presName="hierChild3" presStyleCnt="0"/>
      <dgm:spPr/>
    </dgm:pt>
    <dgm:pt modelId="{D87B6290-7090-4AF4-8765-B608F1280ECC}" type="pres">
      <dgm:prSet presAssocID="{FF4D5EED-553B-46D2-94BD-94661A42C757}" presName="Name19" presStyleLbl="parChTrans1D3" presStyleIdx="1" presStyleCnt="3"/>
      <dgm:spPr/>
      <dgm:t>
        <a:bodyPr/>
        <a:lstStyle/>
        <a:p>
          <a:endParaRPr lang="zh-CN" altLang="en-US"/>
        </a:p>
      </dgm:t>
    </dgm:pt>
    <dgm:pt modelId="{6E5C2D1D-EE8D-4DBA-86C9-920404EA9F29}" type="pres">
      <dgm:prSet presAssocID="{7831E979-B87D-4184-848F-2C76EB7B0F89}" presName="Name21" presStyleCnt="0"/>
      <dgm:spPr/>
    </dgm:pt>
    <dgm:pt modelId="{DF1D3CD9-BAA2-4382-9ECE-DFB59FC5D06E}" type="pres">
      <dgm:prSet presAssocID="{7831E979-B87D-4184-848F-2C76EB7B0F89}" presName="level2Shape" presStyleLbl="node3" presStyleIdx="1" presStyleCnt="3"/>
      <dgm:spPr/>
      <dgm:t>
        <a:bodyPr/>
        <a:lstStyle/>
        <a:p>
          <a:endParaRPr lang="zh-CN" altLang="en-US"/>
        </a:p>
      </dgm:t>
    </dgm:pt>
    <dgm:pt modelId="{88ED13A2-CAD3-44FD-AC05-94F1DDF9F5FD}" type="pres">
      <dgm:prSet presAssocID="{7831E979-B87D-4184-848F-2C76EB7B0F89}" presName="hierChild3" presStyleCnt="0"/>
      <dgm:spPr/>
    </dgm:pt>
    <dgm:pt modelId="{78F3CBF8-CFD7-4EB7-BA6A-087280D977B8}" type="pres">
      <dgm:prSet presAssocID="{D4165A08-D858-422A-A558-609FAA14DBA5}" presName="Name19" presStyleLbl="parChTrans1D2" presStyleIdx="1" presStyleCnt="2"/>
      <dgm:spPr/>
      <dgm:t>
        <a:bodyPr/>
        <a:lstStyle/>
        <a:p>
          <a:endParaRPr lang="zh-CN" altLang="en-US"/>
        </a:p>
      </dgm:t>
    </dgm:pt>
    <dgm:pt modelId="{04108B6A-35AD-4A36-B859-35FC32A34B24}" type="pres">
      <dgm:prSet presAssocID="{6845722A-A968-4BA3-A32B-F0BB3DBF2AC7}" presName="Name21" presStyleCnt="0"/>
      <dgm:spPr/>
    </dgm:pt>
    <dgm:pt modelId="{600DBF1A-E952-4D33-8401-BBD3B3231FAB}" type="pres">
      <dgm:prSet presAssocID="{6845722A-A968-4BA3-A32B-F0BB3DBF2AC7}" presName="level2Shape" presStyleLbl="node2" presStyleIdx="1" presStyleCnt="2"/>
      <dgm:spPr/>
      <dgm:t>
        <a:bodyPr/>
        <a:lstStyle/>
        <a:p>
          <a:endParaRPr lang="zh-CN" altLang="en-US"/>
        </a:p>
      </dgm:t>
    </dgm:pt>
    <dgm:pt modelId="{A4F0ADD0-068F-471D-AF07-26EF9BBF9516}" type="pres">
      <dgm:prSet presAssocID="{6845722A-A968-4BA3-A32B-F0BB3DBF2AC7}" presName="hierChild3" presStyleCnt="0"/>
      <dgm:spPr/>
    </dgm:pt>
    <dgm:pt modelId="{1C356218-A6F7-4826-BAB9-2A2EF8A58F5F}" type="pres">
      <dgm:prSet presAssocID="{51A6ED59-8174-479C-954B-E3D629A1F43B}" presName="Name19" presStyleLbl="parChTrans1D3" presStyleIdx="2" presStyleCnt="3"/>
      <dgm:spPr/>
      <dgm:t>
        <a:bodyPr/>
        <a:lstStyle/>
        <a:p>
          <a:endParaRPr lang="zh-CN" altLang="en-US"/>
        </a:p>
      </dgm:t>
    </dgm:pt>
    <dgm:pt modelId="{AFE346F6-80CF-40A2-A047-BC2FBE4086E6}" type="pres">
      <dgm:prSet presAssocID="{02A085E1-40D1-4A73-97F9-615009873C0B}" presName="Name21" presStyleCnt="0"/>
      <dgm:spPr/>
    </dgm:pt>
    <dgm:pt modelId="{EA03B2BC-D488-4A70-9859-112608DA57C9}" type="pres">
      <dgm:prSet presAssocID="{02A085E1-40D1-4A73-97F9-615009873C0B}" presName="level2Shape" presStyleLbl="node3" presStyleIdx="2" presStyleCnt="3"/>
      <dgm:spPr/>
      <dgm:t>
        <a:bodyPr/>
        <a:lstStyle/>
        <a:p>
          <a:endParaRPr lang="zh-CN" altLang="en-US"/>
        </a:p>
      </dgm:t>
    </dgm:pt>
    <dgm:pt modelId="{D506A860-BB16-4127-A524-314FFF7BDC8D}" type="pres">
      <dgm:prSet presAssocID="{02A085E1-40D1-4A73-97F9-615009873C0B}" presName="hierChild3" presStyleCnt="0"/>
      <dgm:spPr/>
    </dgm:pt>
    <dgm:pt modelId="{94CFA010-AB09-4F8B-9F6D-B5869D0B6D2F}" type="pres">
      <dgm:prSet presAssocID="{5091315E-166E-438C-AD49-C1B72B517E2C}" presName="bgShapesFlow" presStyleCnt="0"/>
      <dgm:spPr/>
    </dgm:pt>
    <dgm:pt modelId="{31204ED6-F0F6-44E3-97F8-929D8EBFF275}" type="pres">
      <dgm:prSet presAssocID="{D25973CF-F793-4B22-B4D7-46FEA694DC33}" presName="rectComp" presStyleCnt="0"/>
      <dgm:spPr/>
    </dgm:pt>
    <dgm:pt modelId="{C44DFCC6-CD46-48FF-84FF-8B2EC2FD9003}" type="pres">
      <dgm:prSet presAssocID="{D25973CF-F793-4B22-B4D7-46FEA694DC33}" presName="bgRect" presStyleLbl="bgShp" presStyleIdx="0" presStyleCnt="3"/>
      <dgm:spPr/>
      <dgm:t>
        <a:bodyPr/>
        <a:lstStyle/>
        <a:p>
          <a:endParaRPr lang="zh-CN" altLang="en-US"/>
        </a:p>
      </dgm:t>
    </dgm:pt>
    <dgm:pt modelId="{5CD6B084-023B-4A5B-936D-0A629E5A91E3}" type="pres">
      <dgm:prSet presAssocID="{D25973CF-F793-4B22-B4D7-46FEA694DC33}" presName="bgRectTx" presStyleLbl="bgShp" presStyleIdx="0" presStyleCnt="3">
        <dgm:presLayoutVars>
          <dgm:bulletEnabled val="1"/>
        </dgm:presLayoutVars>
      </dgm:prSet>
      <dgm:spPr/>
      <dgm:t>
        <a:bodyPr/>
        <a:lstStyle/>
        <a:p>
          <a:endParaRPr lang="zh-CN" altLang="en-US"/>
        </a:p>
      </dgm:t>
    </dgm:pt>
    <dgm:pt modelId="{6DDE7852-1716-4AD3-9B24-0D343ACCA834}" type="pres">
      <dgm:prSet presAssocID="{D25973CF-F793-4B22-B4D7-46FEA694DC33}" presName="spComp" presStyleCnt="0"/>
      <dgm:spPr/>
    </dgm:pt>
    <dgm:pt modelId="{321E5B3F-8C8F-4D46-83FC-BBC0BC5A6EE4}" type="pres">
      <dgm:prSet presAssocID="{D25973CF-F793-4B22-B4D7-46FEA694DC33}" presName="vSp" presStyleCnt="0"/>
      <dgm:spPr/>
    </dgm:pt>
    <dgm:pt modelId="{B1645013-818C-4E23-961E-15C8BC9F5F5D}" type="pres">
      <dgm:prSet presAssocID="{8FF1E86E-4DC4-4096-823C-A4EBC2467107}" presName="rectComp" presStyleCnt="0"/>
      <dgm:spPr/>
    </dgm:pt>
    <dgm:pt modelId="{83BEFC26-AA5D-4793-AC90-2981246D1101}" type="pres">
      <dgm:prSet presAssocID="{8FF1E86E-4DC4-4096-823C-A4EBC2467107}" presName="bgRect" presStyleLbl="bgShp" presStyleIdx="1" presStyleCnt="3"/>
      <dgm:spPr/>
      <dgm:t>
        <a:bodyPr/>
        <a:lstStyle/>
        <a:p>
          <a:endParaRPr lang="zh-CN" altLang="en-US"/>
        </a:p>
      </dgm:t>
    </dgm:pt>
    <dgm:pt modelId="{ADD4C6CD-B3AA-4990-8673-EDC63FBC7921}" type="pres">
      <dgm:prSet presAssocID="{8FF1E86E-4DC4-4096-823C-A4EBC2467107}" presName="bgRectTx" presStyleLbl="bgShp" presStyleIdx="1" presStyleCnt="3">
        <dgm:presLayoutVars>
          <dgm:bulletEnabled val="1"/>
        </dgm:presLayoutVars>
      </dgm:prSet>
      <dgm:spPr/>
      <dgm:t>
        <a:bodyPr/>
        <a:lstStyle/>
        <a:p>
          <a:endParaRPr lang="zh-CN" altLang="en-US"/>
        </a:p>
      </dgm:t>
    </dgm:pt>
    <dgm:pt modelId="{AC285D53-884F-42E7-8DBF-64E5D647C1A8}" type="pres">
      <dgm:prSet presAssocID="{8FF1E86E-4DC4-4096-823C-A4EBC2467107}" presName="spComp" presStyleCnt="0"/>
      <dgm:spPr/>
    </dgm:pt>
    <dgm:pt modelId="{A64F2EA1-A4C0-4221-95FD-48CCA55B55C9}" type="pres">
      <dgm:prSet presAssocID="{8FF1E86E-4DC4-4096-823C-A4EBC2467107}" presName="vSp" presStyleCnt="0"/>
      <dgm:spPr/>
    </dgm:pt>
    <dgm:pt modelId="{72A00D92-8DB7-445B-A97F-13779F8F8375}" type="pres">
      <dgm:prSet presAssocID="{39966527-D5D7-4CB9-A149-9DDD86925E95}" presName="rectComp" presStyleCnt="0"/>
      <dgm:spPr/>
    </dgm:pt>
    <dgm:pt modelId="{A435CA06-7C48-4DBC-9F1E-082AE167C4AA}" type="pres">
      <dgm:prSet presAssocID="{39966527-D5D7-4CB9-A149-9DDD86925E95}" presName="bgRect" presStyleLbl="bgShp" presStyleIdx="2" presStyleCnt="3"/>
      <dgm:spPr/>
      <dgm:t>
        <a:bodyPr/>
        <a:lstStyle/>
        <a:p>
          <a:endParaRPr lang="zh-CN" altLang="en-US"/>
        </a:p>
      </dgm:t>
    </dgm:pt>
    <dgm:pt modelId="{E4AA0731-1EA0-491F-94EE-DB6DAA8E4542}" type="pres">
      <dgm:prSet presAssocID="{39966527-D5D7-4CB9-A149-9DDD86925E95}" presName="bgRectTx" presStyleLbl="bgShp" presStyleIdx="2" presStyleCnt="3">
        <dgm:presLayoutVars>
          <dgm:bulletEnabled val="1"/>
        </dgm:presLayoutVars>
      </dgm:prSet>
      <dgm:spPr/>
      <dgm:t>
        <a:bodyPr/>
        <a:lstStyle/>
        <a:p>
          <a:endParaRPr lang="zh-CN" altLang="en-US"/>
        </a:p>
      </dgm:t>
    </dgm:pt>
  </dgm:ptLst>
  <dgm:cxnLst>
    <dgm:cxn modelId="{640A2DBD-86E2-4198-B9C0-E95667ACCF6D}" type="presOf" srcId="{02A085E1-40D1-4A73-97F9-615009873C0B}" destId="{EA03B2BC-D488-4A70-9859-112608DA57C9}" srcOrd="0" destOrd="0" presId="urn:microsoft.com/office/officeart/2005/8/layout/hierarchy6"/>
    <dgm:cxn modelId="{B60FD444-9B1A-4E64-ABF6-497B48D0DD11}" srcId="{A99C4004-2CEE-42FC-B936-1FD6E0E264A1}" destId="{6845722A-A968-4BA3-A32B-F0BB3DBF2AC7}" srcOrd="1" destOrd="0" parTransId="{D4165A08-D858-422A-A558-609FAA14DBA5}" sibTransId="{AA5B055C-77D7-471B-8085-36278145F11A}"/>
    <dgm:cxn modelId="{60540CCD-3077-475D-91DB-1129FDC092F8}" type="presOf" srcId="{66C733D1-6174-499F-9AD8-B78ABB8DA253}" destId="{5DB1361F-51D1-43AB-AC8F-D6D3D3E21029}" srcOrd="0" destOrd="0" presId="urn:microsoft.com/office/officeart/2005/8/layout/hierarchy6"/>
    <dgm:cxn modelId="{D4EEDF31-1097-469B-89F9-948F4AC3B99F}" type="presOf" srcId="{6845722A-A968-4BA3-A32B-F0BB3DBF2AC7}" destId="{600DBF1A-E952-4D33-8401-BBD3B3231FAB}" srcOrd="0" destOrd="0" presId="urn:microsoft.com/office/officeart/2005/8/layout/hierarchy6"/>
    <dgm:cxn modelId="{52BD7F15-898F-4BF8-9E02-5D26717A21E6}" srcId="{95BDFCA1-E323-4312-B4D9-F36019DE4935}" destId="{66C733D1-6174-499F-9AD8-B78ABB8DA253}" srcOrd="0" destOrd="0" parTransId="{566BBA7F-2EC7-4118-A65B-35EC6E3EDA46}" sibTransId="{BBF0EF79-9FBC-4C15-AED3-C705C470988F}"/>
    <dgm:cxn modelId="{60AD824F-4D87-485A-B67F-4D8FF8EDF2CA}" type="presOf" srcId="{D4165A08-D858-422A-A558-609FAA14DBA5}" destId="{78F3CBF8-CFD7-4EB7-BA6A-087280D977B8}" srcOrd="0" destOrd="0" presId="urn:microsoft.com/office/officeart/2005/8/layout/hierarchy6"/>
    <dgm:cxn modelId="{DB626EE2-D253-4873-B44E-1B5728143A10}" type="presOf" srcId="{95BDFCA1-E323-4312-B4D9-F36019DE4935}" destId="{36481146-A61C-4DD4-A60A-E86C0FD3C5FF}" srcOrd="0" destOrd="0" presId="urn:microsoft.com/office/officeart/2005/8/layout/hierarchy6"/>
    <dgm:cxn modelId="{28F8352B-F753-486B-907C-3ABF87D111B6}" type="presOf" srcId="{D25973CF-F793-4B22-B4D7-46FEA694DC33}" destId="{C44DFCC6-CD46-48FF-84FF-8B2EC2FD9003}" srcOrd="0" destOrd="0" presId="urn:microsoft.com/office/officeart/2005/8/layout/hierarchy6"/>
    <dgm:cxn modelId="{83B14FB7-A278-4397-A091-FBAC53F5E69C}" type="presOf" srcId="{FF4D5EED-553B-46D2-94BD-94661A42C757}" destId="{D87B6290-7090-4AF4-8765-B608F1280ECC}" srcOrd="0" destOrd="0" presId="urn:microsoft.com/office/officeart/2005/8/layout/hierarchy6"/>
    <dgm:cxn modelId="{49E0D42D-B4F0-496C-AEA8-4825513AF039}" srcId="{5091315E-166E-438C-AD49-C1B72B517E2C}" destId="{39966527-D5D7-4CB9-A149-9DDD86925E95}" srcOrd="3" destOrd="0" parTransId="{6BB20636-78C8-4FAA-93F4-6EFA7EA7F726}" sibTransId="{F7FFDE18-109C-40BC-86C8-E924EA12158D}"/>
    <dgm:cxn modelId="{FC8AF54D-5435-4893-ABED-B293F228E966}" type="presOf" srcId="{5091315E-166E-438C-AD49-C1B72B517E2C}" destId="{2988824F-6F64-4746-A8A7-3DA8560449BE}" srcOrd="0" destOrd="0" presId="urn:microsoft.com/office/officeart/2005/8/layout/hierarchy6"/>
    <dgm:cxn modelId="{5276074A-86EC-41A9-BE7A-1CBD0E199B2D}" srcId="{A99C4004-2CEE-42FC-B936-1FD6E0E264A1}" destId="{95BDFCA1-E323-4312-B4D9-F36019DE4935}" srcOrd="0" destOrd="0" parTransId="{1764D293-E166-46F5-8CB3-8B436D35FB43}" sibTransId="{0A638310-629F-4E78-8F6E-A2DB060F7743}"/>
    <dgm:cxn modelId="{ADC0FEA1-17A1-4520-BB02-06E681CD1BC3}" type="presOf" srcId="{8FF1E86E-4DC4-4096-823C-A4EBC2467107}" destId="{ADD4C6CD-B3AA-4990-8673-EDC63FBC7921}" srcOrd="1" destOrd="0" presId="urn:microsoft.com/office/officeart/2005/8/layout/hierarchy6"/>
    <dgm:cxn modelId="{E9A6E3B2-8687-480D-81E2-28C5D46A6E57}" type="presOf" srcId="{51A6ED59-8174-479C-954B-E3D629A1F43B}" destId="{1C356218-A6F7-4826-BAB9-2A2EF8A58F5F}" srcOrd="0" destOrd="0" presId="urn:microsoft.com/office/officeart/2005/8/layout/hierarchy6"/>
    <dgm:cxn modelId="{0B0DCBCB-F2AC-4671-A6AD-DE56AC5B6472}" type="presOf" srcId="{D25973CF-F793-4B22-B4D7-46FEA694DC33}" destId="{5CD6B084-023B-4A5B-936D-0A629E5A91E3}" srcOrd="1" destOrd="0" presId="urn:microsoft.com/office/officeart/2005/8/layout/hierarchy6"/>
    <dgm:cxn modelId="{F52395A8-C9F4-407F-B49F-3AA123959BA9}" srcId="{95BDFCA1-E323-4312-B4D9-F36019DE4935}" destId="{7831E979-B87D-4184-848F-2C76EB7B0F89}" srcOrd="1" destOrd="0" parTransId="{FF4D5EED-553B-46D2-94BD-94661A42C757}" sibTransId="{C8005A50-091C-4DE5-B3DC-5F9145F6FE23}"/>
    <dgm:cxn modelId="{6E96B242-FE73-4241-9580-6023E8ABF227}" srcId="{6845722A-A968-4BA3-A32B-F0BB3DBF2AC7}" destId="{02A085E1-40D1-4A73-97F9-615009873C0B}" srcOrd="0" destOrd="0" parTransId="{51A6ED59-8174-479C-954B-E3D629A1F43B}" sibTransId="{CCC52C49-AB34-4990-84DC-B1A0535FD4EA}"/>
    <dgm:cxn modelId="{D5673852-4948-425A-940F-355CC1AB8D4D}" srcId="{5091315E-166E-438C-AD49-C1B72B517E2C}" destId="{8FF1E86E-4DC4-4096-823C-A4EBC2467107}" srcOrd="2" destOrd="0" parTransId="{9AA93CC9-6FC8-4807-8297-4779655103AA}" sibTransId="{F5F7D395-D13B-4442-BEDA-0BCA003F609D}"/>
    <dgm:cxn modelId="{48983F6B-972C-4D49-A9EF-2E55A67D2F1F}" type="presOf" srcId="{39966527-D5D7-4CB9-A149-9DDD86925E95}" destId="{A435CA06-7C48-4DBC-9F1E-082AE167C4AA}" srcOrd="0" destOrd="0" presId="urn:microsoft.com/office/officeart/2005/8/layout/hierarchy6"/>
    <dgm:cxn modelId="{20749FC2-2F04-4494-ABD0-9A637CC1052E}" type="presOf" srcId="{A99C4004-2CEE-42FC-B936-1FD6E0E264A1}" destId="{5C141A8F-738A-4D3D-9AB9-BBD796F8B908}" srcOrd="0" destOrd="0" presId="urn:microsoft.com/office/officeart/2005/8/layout/hierarchy6"/>
    <dgm:cxn modelId="{CFFDFEFE-10DD-478B-A573-11FF7ECF9582}" type="presOf" srcId="{566BBA7F-2EC7-4118-A65B-35EC6E3EDA46}" destId="{9F849D30-7B32-4A1D-A0B2-365EECF49969}" srcOrd="0" destOrd="0" presId="urn:microsoft.com/office/officeart/2005/8/layout/hierarchy6"/>
    <dgm:cxn modelId="{CED285CD-A000-4AC6-906F-6B821AB7FBBF}" srcId="{5091315E-166E-438C-AD49-C1B72B517E2C}" destId="{A99C4004-2CEE-42FC-B936-1FD6E0E264A1}" srcOrd="0" destOrd="0" parTransId="{799600CE-FFEE-4425-9E1A-CBF3BF223EA3}" sibTransId="{3D2531BB-2697-44F6-9C77-771BA9E7F1F9}"/>
    <dgm:cxn modelId="{DD1F1DE6-2785-4377-9993-081594221511}" type="presOf" srcId="{39966527-D5D7-4CB9-A149-9DDD86925E95}" destId="{E4AA0731-1EA0-491F-94EE-DB6DAA8E4542}" srcOrd="1" destOrd="0" presId="urn:microsoft.com/office/officeart/2005/8/layout/hierarchy6"/>
    <dgm:cxn modelId="{0401079B-72A2-42D4-B727-A0DCD28C17F0}" type="presOf" srcId="{1764D293-E166-46F5-8CB3-8B436D35FB43}" destId="{469730A1-B732-4EDF-9122-8A0D29B0B64A}" srcOrd="0" destOrd="0" presId="urn:microsoft.com/office/officeart/2005/8/layout/hierarchy6"/>
    <dgm:cxn modelId="{BBAA6AA2-4719-40FE-915B-833FCD74FAD7}" type="presOf" srcId="{7831E979-B87D-4184-848F-2C76EB7B0F89}" destId="{DF1D3CD9-BAA2-4382-9ECE-DFB59FC5D06E}" srcOrd="0" destOrd="0" presId="urn:microsoft.com/office/officeart/2005/8/layout/hierarchy6"/>
    <dgm:cxn modelId="{9E19729D-CD46-40E0-A983-B08750BAB660}" type="presOf" srcId="{8FF1E86E-4DC4-4096-823C-A4EBC2467107}" destId="{83BEFC26-AA5D-4793-AC90-2981246D1101}" srcOrd="0" destOrd="0" presId="urn:microsoft.com/office/officeart/2005/8/layout/hierarchy6"/>
    <dgm:cxn modelId="{E65686C1-7AD2-4E06-A8C6-4CF829375363}" srcId="{5091315E-166E-438C-AD49-C1B72B517E2C}" destId="{D25973CF-F793-4B22-B4D7-46FEA694DC33}" srcOrd="1" destOrd="0" parTransId="{57E75037-585B-4B61-A8DE-4895710CACB8}" sibTransId="{DDCA2149-3208-4F85-ADCC-3C8DF4408063}"/>
    <dgm:cxn modelId="{1399D5BC-3CF2-4547-AD76-609721E73236}" type="presParOf" srcId="{2988824F-6F64-4746-A8A7-3DA8560449BE}" destId="{A2112D26-E7DC-42B7-B437-AE0DE6CA074E}" srcOrd="0" destOrd="0" presId="urn:microsoft.com/office/officeart/2005/8/layout/hierarchy6"/>
    <dgm:cxn modelId="{35A4960C-EFEA-4519-B296-CDC978864959}" type="presParOf" srcId="{A2112D26-E7DC-42B7-B437-AE0DE6CA074E}" destId="{EDDC421A-E3B0-47DE-9559-67386D414564}" srcOrd="0" destOrd="0" presId="urn:microsoft.com/office/officeart/2005/8/layout/hierarchy6"/>
    <dgm:cxn modelId="{40BBE980-5847-4CB1-B81A-9902358521A7}" type="presParOf" srcId="{A2112D26-E7DC-42B7-B437-AE0DE6CA074E}" destId="{FE3FB6A3-7F58-42AD-9E85-D24BFB6A9096}" srcOrd="1" destOrd="0" presId="urn:microsoft.com/office/officeart/2005/8/layout/hierarchy6"/>
    <dgm:cxn modelId="{109F1E06-4D55-47C4-AE28-8C945AEC36BB}" type="presParOf" srcId="{FE3FB6A3-7F58-42AD-9E85-D24BFB6A9096}" destId="{7392CB51-3C88-479B-A7DF-706B5649DCE6}" srcOrd="0" destOrd="0" presId="urn:microsoft.com/office/officeart/2005/8/layout/hierarchy6"/>
    <dgm:cxn modelId="{52B472D1-194F-4C96-8A42-E92E40AC8A67}" type="presParOf" srcId="{7392CB51-3C88-479B-A7DF-706B5649DCE6}" destId="{5C141A8F-738A-4D3D-9AB9-BBD796F8B908}" srcOrd="0" destOrd="0" presId="urn:microsoft.com/office/officeart/2005/8/layout/hierarchy6"/>
    <dgm:cxn modelId="{8CA0C34E-5917-4108-9CE0-D5087B2DC3B8}" type="presParOf" srcId="{7392CB51-3C88-479B-A7DF-706B5649DCE6}" destId="{671AAA6C-E0E7-4849-94B4-41F3F080E939}" srcOrd="1" destOrd="0" presId="urn:microsoft.com/office/officeart/2005/8/layout/hierarchy6"/>
    <dgm:cxn modelId="{3EA4982B-04CC-46EC-9D05-CDD1461619D5}" type="presParOf" srcId="{671AAA6C-E0E7-4849-94B4-41F3F080E939}" destId="{469730A1-B732-4EDF-9122-8A0D29B0B64A}" srcOrd="0" destOrd="0" presId="urn:microsoft.com/office/officeart/2005/8/layout/hierarchy6"/>
    <dgm:cxn modelId="{1821C500-4515-423A-BF6A-751EEEEB5A6F}" type="presParOf" srcId="{671AAA6C-E0E7-4849-94B4-41F3F080E939}" destId="{CBA6958A-DF10-4897-B6D9-46F9485621FC}" srcOrd="1" destOrd="0" presId="urn:microsoft.com/office/officeart/2005/8/layout/hierarchy6"/>
    <dgm:cxn modelId="{4407ED33-D974-48A7-9D99-89D9EB67331A}" type="presParOf" srcId="{CBA6958A-DF10-4897-B6D9-46F9485621FC}" destId="{36481146-A61C-4DD4-A60A-E86C0FD3C5FF}" srcOrd="0" destOrd="0" presId="urn:microsoft.com/office/officeart/2005/8/layout/hierarchy6"/>
    <dgm:cxn modelId="{6561CE53-53CD-4871-B736-1DC184037D9F}" type="presParOf" srcId="{CBA6958A-DF10-4897-B6D9-46F9485621FC}" destId="{E7347400-919C-4F93-BEA4-5DDAA54E121C}" srcOrd="1" destOrd="0" presId="urn:microsoft.com/office/officeart/2005/8/layout/hierarchy6"/>
    <dgm:cxn modelId="{2FC35D1E-61B9-478B-9A1B-32AA946A087E}" type="presParOf" srcId="{E7347400-919C-4F93-BEA4-5DDAA54E121C}" destId="{9F849D30-7B32-4A1D-A0B2-365EECF49969}" srcOrd="0" destOrd="0" presId="urn:microsoft.com/office/officeart/2005/8/layout/hierarchy6"/>
    <dgm:cxn modelId="{6CBC4FE7-7115-458A-B233-9FB59F299C06}" type="presParOf" srcId="{E7347400-919C-4F93-BEA4-5DDAA54E121C}" destId="{F529C911-575D-4E6B-B268-67B9FB506867}" srcOrd="1" destOrd="0" presId="urn:microsoft.com/office/officeart/2005/8/layout/hierarchy6"/>
    <dgm:cxn modelId="{BACBBFCB-353C-4B1D-93A2-ECC196F5DAC6}" type="presParOf" srcId="{F529C911-575D-4E6B-B268-67B9FB506867}" destId="{5DB1361F-51D1-43AB-AC8F-D6D3D3E21029}" srcOrd="0" destOrd="0" presId="urn:microsoft.com/office/officeart/2005/8/layout/hierarchy6"/>
    <dgm:cxn modelId="{243EB066-33F5-4A1C-BBB8-AEE7AAA4BC33}" type="presParOf" srcId="{F529C911-575D-4E6B-B268-67B9FB506867}" destId="{4B7FE26C-E990-4D99-9562-59E51B72C55C}" srcOrd="1" destOrd="0" presId="urn:microsoft.com/office/officeart/2005/8/layout/hierarchy6"/>
    <dgm:cxn modelId="{5EF34BEB-8515-49CF-ABAF-E474944B8A90}" type="presParOf" srcId="{E7347400-919C-4F93-BEA4-5DDAA54E121C}" destId="{D87B6290-7090-4AF4-8765-B608F1280ECC}" srcOrd="2" destOrd="0" presId="urn:microsoft.com/office/officeart/2005/8/layout/hierarchy6"/>
    <dgm:cxn modelId="{BFDECE85-218E-4804-8E91-8762C81ED41B}" type="presParOf" srcId="{E7347400-919C-4F93-BEA4-5DDAA54E121C}" destId="{6E5C2D1D-EE8D-4DBA-86C9-920404EA9F29}" srcOrd="3" destOrd="0" presId="urn:microsoft.com/office/officeart/2005/8/layout/hierarchy6"/>
    <dgm:cxn modelId="{98524298-5907-442B-BBA6-B76169159E7C}" type="presParOf" srcId="{6E5C2D1D-EE8D-4DBA-86C9-920404EA9F29}" destId="{DF1D3CD9-BAA2-4382-9ECE-DFB59FC5D06E}" srcOrd="0" destOrd="0" presId="urn:microsoft.com/office/officeart/2005/8/layout/hierarchy6"/>
    <dgm:cxn modelId="{99CBF3A1-D811-4DCA-AEA1-EDD650D61C89}" type="presParOf" srcId="{6E5C2D1D-EE8D-4DBA-86C9-920404EA9F29}" destId="{88ED13A2-CAD3-44FD-AC05-94F1DDF9F5FD}" srcOrd="1" destOrd="0" presId="urn:microsoft.com/office/officeart/2005/8/layout/hierarchy6"/>
    <dgm:cxn modelId="{E24E62AD-8EB5-482C-80A7-37B4E508F888}" type="presParOf" srcId="{671AAA6C-E0E7-4849-94B4-41F3F080E939}" destId="{78F3CBF8-CFD7-4EB7-BA6A-087280D977B8}" srcOrd="2" destOrd="0" presId="urn:microsoft.com/office/officeart/2005/8/layout/hierarchy6"/>
    <dgm:cxn modelId="{C156341C-02B0-4160-93C0-1893854DE330}" type="presParOf" srcId="{671AAA6C-E0E7-4849-94B4-41F3F080E939}" destId="{04108B6A-35AD-4A36-B859-35FC32A34B24}" srcOrd="3" destOrd="0" presId="urn:microsoft.com/office/officeart/2005/8/layout/hierarchy6"/>
    <dgm:cxn modelId="{F5CB732E-6B7E-49FE-A66F-0681AF90F852}" type="presParOf" srcId="{04108B6A-35AD-4A36-B859-35FC32A34B24}" destId="{600DBF1A-E952-4D33-8401-BBD3B3231FAB}" srcOrd="0" destOrd="0" presId="urn:microsoft.com/office/officeart/2005/8/layout/hierarchy6"/>
    <dgm:cxn modelId="{221E2E47-72B8-4A8E-909C-68EB2952C238}" type="presParOf" srcId="{04108B6A-35AD-4A36-B859-35FC32A34B24}" destId="{A4F0ADD0-068F-471D-AF07-26EF9BBF9516}" srcOrd="1" destOrd="0" presId="urn:microsoft.com/office/officeart/2005/8/layout/hierarchy6"/>
    <dgm:cxn modelId="{A0BED151-60BD-4ED9-8BD1-D654F1EA01B2}" type="presParOf" srcId="{A4F0ADD0-068F-471D-AF07-26EF9BBF9516}" destId="{1C356218-A6F7-4826-BAB9-2A2EF8A58F5F}" srcOrd="0" destOrd="0" presId="urn:microsoft.com/office/officeart/2005/8/layout/hierarchy6"/>
    <dgm:cxn modelId="{E8B92224-38E9-45C8-AD52-44EFCD9352EF}" type="presParOf" srcId="{A4F0ADD0-068F-471D-AF07-26EF9BBF9516}" destId="{AFE346F6-80CF-40A2-A047-BC2FBE4086E6}" srcOrd="1" destOrd="0" presId="urn:microsoft.com/office/officeart/2005/8/layout/hierarchy6"/>
    <dgm:cxn modelId="{8A944D2A-25B6-40ED-81F1-F1E7FEFF6989}" type="presParOf" srcId="{AFE346F6-80CF-40A2-A047-BC2FBE4086E6}" destId="{EA03B2BC-D488-4A70-9859-112608DA57C9}" srcOrd="0" destOrd="0" presId="urn:microsoft.com/office/officeart/2005/8/layout/hierarchy6"/>
    <dgm:cxn modelId="{6543D5E7-FB99-4700-814D-5745D873F242}" type="presParOf" srcId="{AFE346F6-80CF-40A2-A047-BC2FBE4086E6}" destId="{D506A860-BB16-4127-A524-314FFF7BDC8D}" srcOrd="1" destOrd="0" presId="urn:microsoft.com/office/officeart/2005/8/layout/hierarchy6"/>
    <dgm:cxn modelId="{01A86693-08A4-4924-84B1-64347E5045B2}" type="presParOf" srcId="{2988824F-6F64-4746-A8A7-3DA8560449BE}" destId="{94CFA010-AB09-4F8B-9F6D-B5869D0B6D2F}" srcOrd="1" destOrd="0" presId="urn:microsoft.com/office/officeart/2005/8/layout/hierarchy6"/>
    <dgm:cxn modelId="{20FAB3E9-6338-4B0B-BDE8-0EA0BD2185FD}" type="presParOf" srcId="{94CFA010-AB09-4F8B-9F6D-B5869D0B6D2F}" destId="{31204ED6-F0F6-44E3-97F8-929D8EBFF275}" srcOrd="0" destOrd="0" presId="urn:microsoft.com/office/officeart/2005/8/layout/hierarchy6"/>
    <dgm:cxn modelId="{0404667D-F6CA-429C-8FCB-AC4C7F39D827}" type="presParOf" srcId="{31204ED6-F0F6-44E3-97F8-929D8EBFF275}" destId="{C44DFCC6-CD46-48FF-84FF-8B2EC2FD9003}" srcOrd="0" destOrd="0" presId="urn:microsoft.com/office/officeart/2005/8/layout/hierarchy6"/>
    <dgm:cxn modelId="{0E3FA87F-7833-436F-8ADF-BCE9F300FCF6}" type="presParOf" srcId="{31204ED6-F0F6-44E3-97F8-929D8EBFF275}" destId="{5CD6B084-023B-4A5B-936D-0A629E5A91E3}" srcOrd="1" destOrd="0" presId="urn:microsoft.com/office/officeart/2005/8/layout/hierarchy6"/>
    <dgm:cxn modelId="{19D3D085-9A50-49C5-842F-31AF94236BA4}" type="presParOf" srcId="{94CFA010-AB09-4F8B-9F6D-B5869D0B6D2F}" destId="{6DDE7852-1716-4AD3-9B24-0D343ACCA834}" srcOrd="1" destOrd="0" presId="urn:microsoft.com/office/officeart/2005/8/layout/hierarchy6"/>
    <dgm:cxn modelId="{8C17908C-1466-4BCD-8B37-B1A4B789B3B1}" type="presParOf" srcId="{6DDE7852-1716-4AD3-9B24-0D343ACCA834}" destId="{321E5B3F-8C8F-4D46-83FC-BBC0BC5A6EE4}" srcOrd="0" destOrd="0" presId="urn:microsoft.com/office/officeart/2005/8/layout/hierarchy6"/>
    <dgm:cxn modelId="{ADEC788B-95F6-4FB8-BE9D-E826F0F90162}" type="presParOf" srcId="{94CFA010-AB09-4F8B-9F6D-B5869D0B6D2F}" destId="{B1645013-818C-4E23-961E-15C8BC9F5F5D}" srcOrd="2" destOrd="0" presId="urn:microsoft.com/office/officeart/2005/8/layout/hierarchy6"/>
    <dgm:cxn modelId="{950C3AF9-037F-4F4A-8958-2B1DAD93614F}" type="presParOf" srcId="{B1645013-818C-4E23-961E-15C8BC9F5F5D}" destId="{83BEFC26-AA5D-4793-AC90-2981246D1101}" srcOrd="0" destOrd="0" presId="urn:microsoft.com/office/officeart/2005/8/layout/hierarchy6"/>
    <dgm:cxn modelId="{79D35F29-4122-4BC6-A706-13A45747D0F4}" type="presParOf" srcId="{B1645013-818C-4E23-961E-15C8BC9F5F5D}" destId="{ADD4C6CD-B3AA-4990-8673-EDC63FBC7921}" srcOrd="1" destOrd="0" presId="urn:microsoft.com/office/officeart/2005/8/layout/hierarchy6"/>
    <dgm:cxn modelId="{410A2BC3-4D3E-4610-B326-E5B89DF78DD1}" type="presParOf" srcId="{94CFA010-AB09-4F8B-9F6D-B5869D0B6D2F}" destId="{AC285D53-884F-42E7-8DBF-64E5D647C1A8}" srcOrd="3" destOrd="0" presId="urn:microsoft.com/office/officeart/2005/8/layout/hierarchy6"/>
    <dgm:cxn modelId="{64F08BA7-D6D1-4166-A99F-820C626B3106}" type="presParOf" srcId="{AC285D53-884F-42E7-8DBF-64E5D647C1A8}" destId="{A64F2EA1-A4C0-4221-95FD-48CCA55B55C9}" srcOrd="0" destOrd="0" presId="urn:microsoft.com/office/officeart/2005/8/layout/hierarchy6"/>
    <dgm:cxn modelId="{2A836CFF-4AFD-4711-89A5-B3345C49F7BB}" type="presParOf" srcId="{94CFA010-AB09-4F8B-9F6D-B5869D0B6D2F}" destId="{72A00D92-8DB7-445B-A97F-13779F8F8375}" srcOrd="4" destOrd="0" presId="urn:microsoft.com/office/officeart/2005/8/layout/hierarchy6"/>
    <dgm:cxn modelId="{0A4A1741-3D3A-4765-99E0-7A8E1FEF901F}" type="presParOf" srcId="{72A00D92-8DB7-445B-A97F-13779F8F8375}" destId="{A435CA06-7C48-4DBC-9F1E-082AE167C4AA}" srcOrd="0" destOrd="0" presId="urn:microsoft.com/office/officeart/2005/8/layout/hierarchy6"/>
    <dgm:cxn modelId="{0ECD9961-2F27-413A-9517-B21C9F4A44D5}" type="presParOf" srcId="{72A00D92-8DB7-445B-A97F-13779F8F8375}" destId="{E4AA0731-1EA0-491F-94EE-DB6DAA8E4542}"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5CA06-7C48-4DBC-9F1E-082AE167C4AA}">
      <dsp:nvSpPr>
        <dsp:cNvPr id="0" name=""/>
        <dsp:cNvSpPr/>
      </dsp:nvSpPr>
      <dsp:spPr>
        <a:xfrm>
          <a:off x="0" y="3415082"/>
          <a:ext cx="8532440" cy="1288198"/>
        </a:xfrm>
        <a:prstGeom prst="roundRect">
          <a:avLst>
            <a:gd name="adj" fmla="val 1000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CN" altLang="en-US" sz="3600" kern="1200" dirty="0" smtClean="0"/>
            <a:t>支撑</a:t>
          </a:r>
          <a:endParaRPr lang="zh-CN" altLang="en-US" sz="3600" kern="1200" dirty="0"/>
        </a:p>
      </dsp:txBody>
      <dsp:txXfrm>
        <a:off x="0" y="3415082"/>
        <a:ext cx="2559732" cy="1288198"/>
      </dsp:txXfrm>
    </dsp:sp>
    <dsp:sp modelId="{83BEFC26-AA5D-4793-AC90-2981246D1101}">
      <dsp:nvSpPr>
        <dsp:cNvPr id="0" name=""/>
        <dsp:cNvSpPr/>
      </dsp:nvSpPr>
      <dsp:spPr>
        <a:xfrm>
          <a:off x="0" y="1912184"/>
          <a:ext cx="8532440" cy="1288198"/>
        </a:xfrm>
        <a:prstGeom prst="roundRect">
          <a:avLst>
            <a:gd name="adj" fmla="val 1000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CN" altLang="en-US" sz="3600" kern="1200" dirty="0" smtClean="0"/>
            <a:t>指标</a:t>
          </a:r>
          <a:endParaRPr lang="zh-CN" altLang="en-US" sz="3600" kern="1200" dirty="0"/>
        </a:p>
      </dsp:txBody>
      <dsp:txXfrm>
        <a:off x="0" y="1912184"/>
        <a:ext cx="2559732" cy="1288198"/>
      </dsp:txXfrm>
    </dsp:sp>
    <dsp:sp modelId="{C44DFCC6-CD46-48FF-84FF-8B2EC2FD9003}">
      <dsp:nvSpPr>
        <dsp:cNvPr id="0" name=""/>
        <dsp:cNvSpPr/>
      </dsp:nvSpPr>
      <dsp:spPr>
        <a:xfrm>
          <a:off x="0" y="409286"/>
          <a:ext cx="8532440" cy="1288198"/>
        </a:xfrm>
        <a:prstGeom prst="roundRect">
          <a:avLst>
            <a:gd name="adj" fmla="val 1000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CN" altLang="en-US" sz="3600" kern="1200" dirty="0" smtClean="0"/>
            <a:t>产品</a:t>
          </a:r>
          <a:endParaRPr lang="zh-CN" altLang="en-US" sz="3600" kern="1200" dirty="0"/>
        </a:p>
      </dsp:txBody>
      <dsp:txXfrm>
        <a:off x="0" y="409286"/>
        <a:ext cx="2559732" cy="1288198"/>
      </dsp:txXfrm>
    </dsp:sp>
    <dsp:sp modelId="{5C141A8F-738A-4D3D-9AB9-BBD796F8B908}">
      <dsp:nvSpPr>
        <dsp:cNvPr id="0" name=""/>
        <dsp:cNvSpPr/>
      </dsp:nvSpPr>
      <dsp:spPr>
        <a:xfrm>
          <a:off x="5178968" y="516636"/>
          <a:ext cx="1610248" cy="1073498"/>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数字图书馆在线评价网络平台</a:t>
          </a:r>
          <a:endParaRPr lang="zh-CN" altLang="en-US" sz="1600" kern="1200" dirty="0"/>
        </a:p>
      </dsp:txBody>
      <dsp:txXfrm>
        <a:off x="5210410" y="548078"/>
        <a:ext cx="1547364" cy="1010614"/>
      </dsp:txXfrm>
    </dsp:sp>
    <dsp:sp modelId="{469730A1-B732-4EDF-9122-8A0D29B0B64A}">
      <dsp:nvSpPr>
        <dsp:cNvPr id="0" name=""/>
        <dsp:cNvSpPr/>
      </dsp:nvSpPr>
      <dsp:spPr>
        <a:xfrm>
          <a:off x="4414100" y="1590135"/>
          <a:ext cx="1569991" cy="429399"/>
        </a:xfrm>
        <a:custGeom>
          <a:avLst/>
          <a:gdLst/>
          <a:ahLst/>
          <a:cxnLst/>
          <a:rect l="0" t="0" r="0" b="0"/>
          <a:pathLst>
            <a:path>
              <a:moveTo>
                <a:pt x="1569991" y="0"/>
              </a:moveTo>
              <a:lnTo>
                <a:pt x="1569991" y="214699"/>
              </a:lnTo>
              <a:lnTo>
                <a:pt x="0" y="214699"/>
              </a:lnTo>
              <a:lnTo>
                <a:pt x="0" y="429399"/>
              </a:lnTo>
            </a:path>
          </a:pathLst>
        </a:custGeom>
        <a:noFill/>
        <a:ln w="15875"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36481146-A61C-4DD4-A60A-E86C0FD3C5FF}">
      <dsp:nvSpPr>
        <dsp:cNvPr id="0" name=""/>
        <dsp:cNvSpPr/>
      </dsp:nvSpPr>
      <dsp:spPr>
        <a:xfrm>
          <a:off x="3608976" y="2019534"/>
          <a:ext cx="1610248" cy="1073498"/>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指标体系</a:t>
          </a:r>
          <a:endParaRPr lang="zh-CN" altLang="en-US" sz="1600" kern="1200" dirty="0"/>
        </a:p>
      </dsp:txBody>
      <dsp:txXfrm>
        <a:off x="3640418" y="2050976"/>
        <a:ext cx="1547364" cy="1010614"/>
      </dsp:txXfrm>
    </dsp:sp>
    <dsp:sp modelId="{9F849D30-7B32-4A1D-A0B2-365EECF49969}">
      <dsp:nvSpPr>
        <dsp:cNvPr id="0" name=""/>
        <dsp:cNvSpPr/>
      </dsp:nvSpPr>
      <dsp:spPr>
        <a:xfrm>
          <a:off x="3367439" y="3093033"/>
          <a:ext cx="1046661" cy="429399"/>
        </a:xfrm>
        <a:custGeom>
          <a:avLst/>
          <a:gdLst/>
          <a:ahLst/>
          <a:cxnLst/>
          <a:rect l="0" t="0" r="0" b="0"/>
          <a:pathLst>
            <a:path>
              <a:moveTo>
                <a:pt x="1046661" y="0"/>
              </a:moveTo>
              <a:lnTo>
                <a:pt x="1046661" y="214699"/>
              </a:lnTo>
              <a:lnTo>
                <a:pt x="0" y="214699"/>
              </a:lnTo>
              <a:lnTo>
                <a:pt x="0" y="429399"/>
              </a:lnTo>
            </a:path>
          </a:pathLst>
        </a:custGeom>
        <a:noFill/>
        <a:ln w="15875" cap="flat" cmpd="sng" algn="ctr">
          <a:solidFill>
            <a:schemeClr val="accent1">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5DB1361F-51D1-43AB-AC8F-D6D3D3E21029}">
      <dsp:nvSpPr>
        <dsp:cNvPr id="0" name=""/>
        <dsp:cNvSpPr/>
      </dsp:nvSpPr>
      <dsp:spPr>
        <a:xfrm>
          <a:off x="2562315" y="3522432"/>
          <a:ext cx="1610248" cy="1073498"/>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计算方法</a:t>
          </a:r>
          <a:endParaRPr lang="zh-CN" altLang="en-US" sz="1600" kern="1200" dirty="0"/>
        </a:p>
      </dsp:txBody>
      <dsp:txXfrm>
        <a:off x="2593757" y="3553874"/>
        <a:ext cx="1547364" cy="1010614"/>
      </dsp:txXfrm>
    </dsp:sp>
    <dsp:sp modelId="{D87B6290-7090-4AF4-8765-B608F1280ECC}">
      <dsp:nvSpPr>
        <dsp:cNvPr id="0" name=""/>
        <dsp:cNvSpPr/>
      </dsp:nvSpPr>
      <dsp:spPr>
        <a:xfrm>
          <a:off x="4414100" y="3093033"/>
          <a:ext cx="1046661" cy="429399"/>
        </a:xfrm>
        <a:custGeom>
          <a:avLst/>
          <a:gdLst/>
          <a:ahLst/>
          <a:cxnLst/>
          <a:rect l="0" t="0" r="0" b="0"/>
          <a:pathLst>
            <a:path>
              <a:moveTo>
                <a:pt x="0" y="0"/>
              </a:moveTo>
              <a:lnTo>
                <a:pt x="0" y="214699"/>
              </a:lnTo>
              <a:lnTo>
                <a:pt x="1046661" y="214699"/>
              </a:lnTo>
              <a:lnTo>
                <a:pt x="1046661" y="429399"/>
              </a:lnTo>
            </a:path>
          </a:pathLst>
        </a:custGeom>
        <a:noFill/>
        <a:ln w="15875" cap="flat" cmpd="sng" algn="ctr">
          <a:solidFill>
            <a:schemeClr val="accent1">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DF1D3CD9-BAA2-4382-9ECE-DFB59FC5D06E}">
      <dsp:nvSpPr>
        <dsp:cNvPr id="0" name=""/>
        <dsp:cNvSpPr/>
      </dsp:nvSpPr>
      <dsp:spPr>
        <a:xfrm>
          <a:off x="4655637" y="3522432"/>
          <a:ext cx="1610248" cy="1073498"/>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静态数据采集</a:t>
          </a:r>
          <a:endParaRPr lang="zh-CN" altLang="en-US" sz="1600" kern="1200" dirty="0"/>
        </a:p>
      </dsp:txBody>
      <dsp:txXfrm>
        <a:off x="4687079" y="3553874"/>
        <a:ext cx="1547364" cy="1010614"/>
      </dsp:txXfrm>
    </dsp:sp>
    <dsp:sp modelId="{78F3CBF8-CFD7-4EB7-BA6A-087280D977B8}">
      <dsp:nvSpPr>
        <dsp:cNvPr id="0" name=""/>
        <dsp:cNvSpPr/>
      </dsp:nvSpPr>
      <dsp:spPr>
        <a:xfrm>
          <a:off x="5984092" y="1590135"/>
          <a:ext cx="1569991" cy="429399"/>
        </a:xfrm>
        <a:custGeom>
          <a:avLst/>
          <a:gdLst/>
          <a:ahLst/>
          <a:cxnLst/>
          <a:rect l="0" t="0" r="0" b="0"/>
          <a:pathLst>
            <a:path>
              <a:moveTo>
                <a:pt x="0" y="0"/>
              </a:moveTo>
              <a:lnTo>
                <a:pt x="0" y="214699"/>
              </a:lnTo>
              <a:lnTo>
                <a:pt x="1569991" y="214699"/>
              </a:lnTo>
              <a:lnTo>
                <a:pt x="1569991" y="429399"/>
              </a:lnTo>
            </a:path>
          </a:pathLst>
        </a:custGeom>
        <a:noFill/>
        <a:ln w="15875"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600DBF1A-E952-4D33-8401-BBD3B3231FAB}">
      <dsp:nvSpPr>
        <dsp:cNvPr id="0" name=""/>
        <dsp:cNvSpPr/>
      </dsp:nvSpPr>
      <dsp:spPr>
        <a:xfrm>
          <a:off x="6748960" y="2019534"/>
          <a:ext cx="1610248" cy="1073498"/>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参数</a:t>
          </a:r>
          <a:endParaRPr lang="zh-CN" altLang="en-US" sz="1600" kern="1200" dirty="0"/>
        </a:p>
      </dsp:txBody>
      <dsp:txXfrm>
        <a:off x="6780402" y="2050976"/>
        <a:ext cx="1547364" cy="1010614"/>
      </dsp:txXfrm>
    </dsp:sp>
    <dsp:sp modelId="{1C356218-A6F7-4826-BAB9-2A2EF8A58F5F}">
      <dsp:nvSpPr>
        <dsp:cNvPr id="0" name=""/>
        <dsp:cNvSpPr/>
      </dsp:nvSpPr>
      <dsp:spPr>
        <a:xfrm>
          <a:off x="7508364" y="3093033"/>
          <a:ext cx="91440" cy="429399"/>
        </a:xfrm>
        <a:custGeom>
          <a:avLst/>
          <a:gdLst/>
          <a:ahLst/>
          <a:cxnLst/>
          <a:rect l="0" t="0" r="0" b="0"/>
          <a:pathLst>
            <a:path>
              <a:moveTo>
                <a:pt x="45720" y="0"/>
              </a:moveTo>
              <a:lnTo>
                <a:pt x="45720" y="429399"/>
              </a:lnTo>
            </a:path>
          </a:pathLst>
        </a:custGeom>
        <a:noFill/>
        <a:ln w="15875" cap="flat" cmpd="sng" algn="ctr">
          <a:solidFill>
            <a:schemeClr val="accent1">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EA03B2BC-D488-4A70-9859-112608DA57C9}">
      <dsp:nvSpPr>
        <dsp:cNvPr id="0" name=""/>
        <dsp:cNvSpPr/>
      </dsp:nvSpPr>
      <dsp:spPr>
        <a:xfrm>
          <a:off x="6748960" y="3522432"/>
          <a:ext cx="1610248" cy="1073498"/>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动态数据获取</a:t>
          </a:r>
          <a:endParaRPr lang="zh-CN" altLang="en-US" sz="1600" kern="1200" dirty="0"/>
        </a:p>
      </dsp:txBody>
      <dsp:txXfrm>
        <a:off x="6780402" y="3553874"/>
        <a:ext cx="1547364" cy="10106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7"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0063" y="0"/>
            <a:ext cx="2293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16" name="Title 15"/>
          <p:cNvSpPr>
            <a:spLocks noGrp="1"/>
          </p:cNvSpPr>
          <p:nvPr>
            <p:ph type="title"/>
          </p:nvPr>
        </p:nvSpPr>
        <p:spPr>
          <a:xfrm>
            <a:off x="2438400" y="1447800"/>
            <a:ext cx="3962400" cy="2133600"/>
          </a:xfrm>
        </p:spPr>
        <p:txBody>
          <a:bodyPr anchor="b"/>
          <a:lstStyle/>
          <a:p>
            <a:r>
              <a:rPr lang="zh-CN" altLang="en-US" smtClean="0"/>
              <a:t>单击此处编辑母版标题样式</a:t>
            </a:r>
            <a:endParaRPr lang="en-US" dirty="0"/>
          </a:p>
        </p:txBody>
      </p:sp>
      <p:sp>
        <p:nvSpPr>
          <p:cNvPr id="5" name="Date Placeholder 12"/>
          <p:cNvSpPr>
            <a:spLocks noGrp="1"/>
          </p:cNvSpPr>
          <p:nvPr>
            <p:ph type="dt" sz="half" idx="10"/>
          </p:nvPr>
        </p:nvSpPr>
        <p:spPr>
          <a:xfrm>
            <a:off x="3582988" y="6426200"/>
            <a:ext cx="2819400" cy="127000"/>
          </a:xfrm>
        </p:spPr>
        <p:txBody>
          <a:bodyPr/>
          <a:lstStyle>
            <a:lvl1pPr>
              <a:defRPr/>
            </a:lvl1pPr>
          </a:lstStyle>
          <a:p>
            <a:pPr>
              <a:defRPr/>
            </a:pPr>
            <a:fld id="{72A27499-D9B9-4B5D-B3C9-42C1FF7C6D73}" type="datetimeFigureOut">
              <a:rPr lang="zh-CN" altLang="en-US"/>
              <a:pPr>
                <a:defRPr/>
              </a:pPr>
              <a:t>2019/9/26</a:t>
            </a:fld>
            <a:endParaRPr lang="zh-CN" altLang="en-US"/>
          </a:p>
        </p:txBody>
      </p:sp>
      <p:sp>
        <p:nvSpPr>
          <p:cNvPr id="6" name="Slide Number Placeholder 13"/>
          <p:cNvSpPr>
            <a:spLocks noGrp="1"/>
          </p:cNvSpPr>
          <p:nvPr>
            <p:ph type="sldNum" sz="quarter" idx="11"/>
          </p:nvPr>
        </p:nvSpPr>
        <p:spPr>
          <a:xfrm>
            <a:off x="6415088" y="6400800"/>
            <a:ext cx="457200" cy="152400"/>
          </a:xfrm>
        </p:spPr>
        <p:txBody>
          <a:bodyPr/>
          <a:lstStyle>
            <a:lvl1pPr algn="r">
              <a:defRPr/>
            </a:lvl1pPr>
          </a:lstStyle>
          <a:p>
            <a:fld id="{D4C5EA5B-CB93-41CB-A112-05E9EF8201B2}" type="slidenum">
              <a:rPr lang="zh-CN" altLang="en-US"/>
              <a:pPr/>
              <a:t>‹#›</a:t>
            </a:fld>
            <a:endParaRPr lang="zh-CN" altLang="en-US"/>
          </a:p>
        </p:txBody>
      </p:sp>
      <p:sp>
        <p:nvSpPr>
          <p:cNvPr id="7" name="Footer Placeholder 14"/>
          <p:cNvSpPr>
            <a:spLocks noGrp="1"/>
          </p:cNvSpPr>
          <p:nvPr>
            <p:ph type="ftr" sz="quarter" idx="12"/>
          </p:nvPr>
        </p:nvSpPr>
        <p:spPr>
          <a:xfrm>
            <a:off x="3581400" y="6296025"/>
            <a:ext cx="2820988" cy="152400"/>
          </a:xfrm>
        </p:spPr>
        <p:txBody>
          <a:bodyPr/>
          <a:lstStyle>
            <a:lvl1pPr>
              <a:defRPr/>
            </a:lvl1pPr>
          </a:lstStyle>
          <a:p>
            <a:pPr>
              <a:defRPr/>
            </a:pPr>
            <a:endParaRPr lang="zh-CN" altLang="en-US"/>
          </a:p>
        </p:txBody>
      </p:sp>
    </p:spTree>
    <p:extLst>
      <p:ext uri="{BB962C8B-B14F-4D97-AF65-F5344CB8AC3E}">
        <p14:creationId xmlns:p14="http://schemas.microsoft.com/office/powerpoint/2010/main" val="407731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Slide Number Placeholder 7"/>
          <p:cNvSpPr>
            <a:spLocks noGrp="1"/>
          </p:cNvSpPr>
          <p:nvPr>
            <p:ph type="sldNum" sz="quarter" idx="10"/>
          </p:nvPr>
        </p:nvSpPr>
        <p:spPr/>
        <p:txBody>
          <a:bodyPr/>
          <a:lstStyle>
            <a:lvl1pPr>
              <a:defRPr/>
            </a:lvl1pPr>
          </a:lstStyle>
          <a:p>
            <a:fld id="{032B675E-837E-48F4-83E1-7E26C60E93D6}" type="slidenum">
              <a:rPr lang="zh-CN" altLang="en-US"/>
              <a:pPr/>
              <a:t>‹#›</a:t>
            </a:fld>
            <a:endParaRPr lang="zh-CN" altLang="en-US"/>
          </a:p>
        </p:txBody>
      </p:sp>
      <p:sp>
        <p:nvSpPr>
          <p:cNvPr id="5" name="Date Placeholder 8"/>
          <p:cNvSpPr>
            <a:spLocks noGrp="1"/>
          </p:cNvSpPr>
          <p:nvPr>
            <p:ph type="dt" sz="half" idx="11"/>
          </p:nvPr>
        </p:nvSpPr>
        <p:spPr/>
        <p:txBody>
          <a:bodyPr/>
          <a:lstStyle>
            <a:lvl1pPr>
              <a:defRPr/>
            </a:lvl1pPr>
          </a:lstStyle>
          <a:p>
            <a:pPr>
              <a:defRPr/>
            </a:pPr>
            <a:fld id="{B89CB171-DDA7-47F6-9F0E-C444DCFBF2A5}" type="datetimeFigureOut">
              <a:rPr lang="zh-CN" altLang="en-US"/>
              <a:pPr>
                <a:defRPr/>
              </a:pPr>
              <a:t>2019/9/26</a:t>
            </a:fld>
            <a:endParaRPr lang="zh-CN" altLang="en-US"/>
          </a:p>
        </p:txBody>
      </p:sp>
      <p:sp>
        <p:nvSpPr>
          <p:cNvPr id="6" name="Footer Placeholder 9"/>
          <p:cNvSpPr>
            <a:spLocks noGrp="1"/>
          </p:cNvSpPr>
          <p:nvPr>
            <p:ph type="ftr" sz="quarter" idx="12"/>
          </p:nvPr>
        </p:nvSpPr>
        <p:spPr/>
        <p:txBody>
          <a:bodyPr/>
          <a:lstStyle>
            <a:lvl1pPr>
              <a:defRPr/>
            </a:lvl1pPr>
          </a:lstStyle>
          <a:p>
            <a:pPr>
              <a:defRPr/>
            </a:pPr>
            <a:endParaRPr lang="zh-CN" altLang="en-US"/>
          </a:p>
        </p:txBody>
      </p:sp>
    </p:spTree>
    <p:extLst>
      <p:ext uri="{BB962C8B-B14F-4D97-AF65-F5344CB8AC3E}">
        <p14:creationId xmlns:p14="http://schemas.microsoft.com/office/powerpoint/2010/main" val="27278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Slide Number Placeholder 7"/>
          <p:cNvSpPr>
            <a:spLocks noGrp="1"/>
          </p:cNvSpPr>
          <p:nvPr>
            <p:ph type="sldNum" sz="quarter" idx="10"/>
          </p:nvPr>
        </p:nvSpPr>
        <p:spPr/>
        <p:txBody>
          <a:bodyPr/>
          <a:lstStyle>
            <a:lvl1pPr>
              <a:defRPr/>
            </a:lvl1pPr>
          </a:lstStyle>
          <a:p>
            <a:fld id="{98D3A84A-D35E-46F9-886E-54EF3BA4AE61}" type="slidenum">
              <a:rPr lang="zh-CN" altLang="en-US"/>
              <a:pPr/>
              <a:t>‹#›</a:t>
            </a:fld>
            <a:endParaRPr lang="zh-CN" altLang="en-US"/>
          </a:p>
        </p:txBody>
      </p:sp>
      <p:sp>
        <p:nvSpPr>
          <p:cNvPr id="5" name="Date Placeholder 8"/>
          <p:cNvSpPr>
            <a:spLocks noGrp="1"/>
          </p:cNvSpPr>
          <p:nvPr>
            <p:ph type="dt" sz="half" idx="11"/>
          </p:nvPr>
        </p:nvSpPr>
        <p:spPr/>
        <p:txBody>
          <a:bodyPr/>
          <a:lstStyle>
            <a:lvl1pPr>
              <a:defRPr/>
            </a:lvl1pPr>
          </a:lstStyle>
          <a:p>
            <a:pPr>
              <a:defRPr/>
            </a:pPr>
            <a:fld id="{AD417517-3B26-4B61-86EA-4C95C37B0FCA}" type="datetimeFigureOut">
              <a:rPr lang="zh-CN" altLang="en-US"/>
              <a:pPr>
                <a:defRPr/>
              </a:pPr>
              <a:t>2019/9/26</a:t>
            </a:fld>
            <a:endParaRPr lang="zh-CN" altLang="en-US"/>
          </a:p>
        </p:txBody>
      </p:sp>
      <p:sp>
        <p:nvSpPr>
          <p:cNvPr id="6" name="Footer Placeholder 9"/>
          <p:cNvSpPr>
            <a:spLocks noGrp="1"/>
          </p:cNvSpPr>
          <p:nvPr>
            <p:ph type="ftr" sz="quarter" idx="12"/>
          </p:nvPr>
        </p:nvSpPr>
        <p:spPr/>
        <p:txBody>
          <a:bodyPr/>
          <a:lstStyle>
            <a:lvl1pPr>
              <a:defRPr/>
            </a:lvl1pPr>
          </a:lstStyle>
          <a:p>
            <a:pPr>
              <a:defRPr/>
            </a:pPr>
            <a:endParaRPr lang="zh-CN" altLang="en-US"/>
          </a:p>
        </p:txBody>
      </p:sp>
    </p:spTree>
    <p:extLst>
      <p:ext uri="{BB962C8B-B14F-4D97-AF65-F5344CB8AC3E}">
        <p14:creationId xmlns:p14="http://schemas.microsoft.com/office/powerpoint/2010/main" val="380633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6" name="Title 15"/>
          <p:cNvSpPr>
            <a:spLocks noGrp="1"/>
          </p:cNvSpPr>
          <p:nvPr>
            <p:ph type="title"/>
          </p:nvPr>
        </p:nvSpPr>
        <p:spPr/>
        <p:txBody>
          <a:bodyPr/>
          <a:lstStyle/>
          <a:p>
            <a:r>
              <a:rPr lang="zh-CN" altLang="en-US" smtClean="0"/>
              <a:t>单击此处编辑母版标题样式</a:t>
            </a:r>
            <a:endParaRPr lang="en-US"/>
          </a:p>
        </p:txBody>
      </p:sp>
      <p:sp>
        <p:nvSpPr>
          <p:cNvPr id="4" name="Slide Number Placeholder 7"/>
          <p:cNvSpPr>
            <a:spLocks noGrp="1"/>
          </p:cNvSpPr>
          <p:nvPr>
            <p:ph type="sldNum" sz="quarter" idx="10"/>
          </p:nvPr>
        </p:nvSpPr>
        <p:spPr/>
        <p:txBody>
          <a:bodyPr/>
          <a:lstStyle>
            <a:lvl1pPr>
              <a:defRPr/>
            </a:lvl1pPr>
          </a:lstStyle>
          <a:p>
            <a:fld id="{B0690399-E3A0-4743-8E86-4FF28F83661E}" type="slidenum">
              <a:rPr lang="zh-CN" altLang="en-US"/>
              <a:pPr/>
              <a:t>‹#›</a:t>
            </a:fld>
            <a:endParaRPr lang="zh-CN" altLang="en-US"/>
          </a:p>
        </p:txBody>
      </p:sp>
      <p:sp>
        <p:nvSpPr>
          <p:cNvPr id="5" name="Date Placeholder 8"/>
          <p:cNvSpPr>
            <a:spLocks noGrp="1"/>
          </p:cNvSpPr>
          <p:nvPr>
            <p:ph type="dt" sz="half" idx="11"/>
          </p:nvPr>
        </p:nvSpPr>
        <p:spPr/>
        <p:txBody>
          <a:bodyPr/>
          <a:lstStyle>
            <a:lvl1pPr>
              <a:defRPr/>
            </a:lvl1pPr>
          </a:lstStyle>
          <a:p>
            <a:pPr>
              <a:defRPr/>
            </a:pPr>
            <a:fld id="{3B456ADD-85AC-4B23-BFA4-B9854015DE92}" type="datetimeFigureOut">
              <a:rPr lang="zh-CN" altLang="en-US"/>
              <a:pPr>
                <a:defRPr/>
              </a:pPr>
              <a:t>2019/9/26</a:t>
            </a:fld>
            <a:endParaRPr lang="zh-CN" altLang="en-US"/>
          </a:p>
        </p:txBody>
      </p:sp>
      <p:sp>
        <p:nvSpPr>
          <p:cNvPr id="6" name="Footer Placeholder 9"/>
          <p:cNvSpPr>
            <a:spLocks noGrp="1"/>
          </p:cNvSpPr>
          <p:nvPr>
            <p:ph type="ftr" sz="quarter" idx="12"/>
          </p:nvPr>
        </p:nvSpPr>
        <p:spPr/>
        <p:txBody>
          <a:bodyPr/>
          <a:lstStyle>
            <a:lvl1pPr>
              <a:defRPr/>
            </a:lvl1pPr>
          </a:lstStyle>
          <a:p>
            <a:pPr>
              <a:defRPr/>
            </a:pPr>
            <a:endParaRPr lang="zh-CN" altLang="en-US"/>
          </a:p>
        </p:txBody>
      </p:sp>
    </p:spTree>
    <p:extLst>
      <p:ext uri="{BB962C8B-B14F-4D97-AF65-F5344CB8AC3E}">
        <p14:creationId xmlns:p14="http://schemas.microsoft.com/office/powerpoint/2010/main" val="250515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4" name="Picture 6"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93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p:cNvSpPr>
            <a:spLocks noGrp="1"/>
          </p:cNvSpPr>
          <p:nvPr>
            <p:ph type="title"/>
          </p:nvPr>
        </p:nvSpPr>
        <p:spPr>
          <a:xfrm>
            <a:off x="457200" y="1828800"/>
            <a:ext cx="3200400" cy="1752600"/>
          </a:xfrm>
        </p:spPr>
        <p:txBody>
          <a:bodyPr anchor="b"/>
          <a:lstStyle/>
          <a:p>
            <a:r>
              <a:rPr lang="zh-CN" altLang="en-US" smtClean="0"/>
              <a:t>单击此处编辑母版标题样式</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zh-CN" altLang="en-US" smtClean="0"/>
              <a:t>单击此处编辑母版文本样式</a:t>
            </a:r>
          </a:p>
        </p:txBody>
      </p:sp>
      <p:sp>
        <p:nvSpPr>
          <p:cNvPr id="5" name="Date Placeholder 11"/>
          <p:cNvSpPr>
            <a:spLocks noGrp="1"/>
          </p:cNvSpPr>
          <p:nvPr>
            <p:ph type="dt" sz="half" idx="14"/>
          </p:nvPr>
        </p:nvSpPr>
        <p:spPr>
          <a:xfrm>
            <a:off x="839788" y="6426200"/>
            <a:ext cx="2819400" cy="127000"/>
          </a:xfrm>
        </p:spPr>
        <p:txBody>
          <a:bodyPr/>
          <a:lstStyle>
            <a:lvl1pPr>
              <a:defRPr/>
            </a:lvl1pPr>
          </a:lstStyle>
          <a:p>
            <a:pPr>
              <a:defRPr/>
            </a:pPr>
            <a:fld id="{5ABA9395-9D23-43DC-AD48-1FCBE5C9F6BB}" type="datetimeFigureOut">
              <a:rPr lang="zh-CN" altLang="en-US"/>
              <a:pPr>
                <a:defRPr/>
              </a:pPr>
              <a:t>2019/9/26</a:t>
            </a:fld>
            <a:endParaRPr lang="zh-CN" altLang="en-US"/>
          </a:p>
        </p:txBody>
      </p:sp>
      <p:sp>
        <p:nvSpPr>
          <p:cNvPr id="6" name="Slide Number Placeholder 12"/>
          <p:cNvSpPr>
            <a:spLocks noGrp="1"/>
          </p:cNvSpPr>
          <p:nvPr>
            <p:ph type="sldNum" sz="quarter" idx="15"/>
          </p:nvPr>
        </p:nvSpPr>
        <p:spPr>
          <a:xfrm>
            <a:off x="4116388" y="6400800"/>
            <a:ext cx="533400" cy="152400"/>
          </a:xfrm>
        </p:spPr>
        <p:txBody>
          <a:bodyPr/>
          <a:lstStyle>
            <a:lvl1pPr>
              <a:defRPr/>
            </a:lvl1pPr>
          </a:lstStyle>
          <a:p>
            <a:fld id="{36C37A1F-4A39-43ED-AC88-E3334951757C}" type="slidenum">
              <a:rPr lang="zh-CN" altLang="en-US"/>
              <a:pPr/>
              <a:t>‹#›</a:t>
            </a:fld>
            <a:endParaRPr lang="zh-CN" altLang="en-US"/>
          </a:p>
        </p:txBody>
      </p:sp>
      <p:sp>
        <p:nvSpPr>
          <p:cNvPr id="7" name="Footer Placeholder 13"/>
          <p:cNvSpPr>
            <a:spLocks noGrp="1"/>
          </p:cNvSpPr>
          <p:nvPr>
            <p:ph type="ftr" sz="quarter" idx="16"/>
          </p:nvPr>
        </p:nvSpPr>
        <p:spPr>
          <a:xfrm>
            <a:off x="838200" y="6296025"/>
            <a:ext cx="2820988" cy="152400"/>
          </a:xfrm>
        </p:spPr>
        <p:txBody>
          <a:bodyPr/>
          <a:lstStyle>
            <a:lvl1pPr>
              <a:defRPr/>
            </a:lvl1pPr>
          </a:lstStyle>
          <a:p>
            <a:pPr>
              <a:defRPr/>
            </a:pPr>
            <a:endParaRPr lang="zh-CN" altLang="en-US"/>
          </a:p>
        </p:txBody>
      </p:sp>
    </p:spTree>
    <p:extLst>
      <p:ext uri="{BB962C8B-B14F-4D97-AF65-F5344CB8AC3E}">
        <p14:creationId xmlns:p14="http://schemas.microsoft.com/office/powerpoint/2010/main" val="219854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1" name="Title 1"/>
          <p:cNvSpPr>
            <a:spLocks noGrp="1"/>
          </p:cNvSpPr>
          <p:nvPr>
            <p:ph type="title"/>
          </p:nvPr>
        </p:nvSpPr>
        <p:spPr>
          <a:xfrm>
            <a:off x="4876800" y="457200"/>
            <a:ext cx="2819400" cy="5714999"/>
          </a:xfrm>
        </p:spPr>
        <p:txBody>
          <a:bodyPr/>
          <a:lstStyle/>
          <a:p>
            <a:r>
              <a:rPr lang="zh-CN" altLang="en-US" smtClean="0"/>
              <a:t>单击此处编辑母版标题样式</a:t>
            </a:r>
            <a:endParaRPr lang="en-US"/>
          </a:p>
        </p:txBody>
      </p:sp>
      <p:sp>
        <p:nvSpPr>
          <p:cNvPr id="5" name="Slide Number Placeholder 7"/>
          <p:cNvSpPr>
            <a:spLocks noGrp="1"/>
          </p:cNvSpPr>
          <p:nvPr>
            <p:ph type="sldNum" sz="quarter" idx="10"/>
          </p:nvPr>
        </p:nvSpPr>
        <p:spPr/>
        <p:txBody>
          <a:bodyPr/>
          <a:lstStyle>
            <a:lvl1pPr>
              <a:defRPr/>
            </a:lvl1pPr>
          </a:lstStyle>
          <a:p>
            <a:fld id="{7FD25E90-3C9B-4C74-8620-0A7A22C3471A}" type="slidenum">
              <a:rPr lang="zh-CN" altLang="en-US"/>
              <a:pPr/>
              <a:t>‹#›</a:t>
            </a:fld>
            <a:endParaRPr lang="zh-CN" altLang="en-US"/>
          </a:p>
        </p:txBody>
      </p:sp>
      <p:sp>
        <p:nvSpPr>
          <p:cNvPr id="6" name="Date Placeholder 8"/>
          <p:cNvSpPr>
            <a:spLocks noGrp="1"/>
          </p:cNvSpPr>
          <p:nvPr>
            <p:ph type="dt" sz="half" idx="11"/>
          </p:nvPr>
        </p:nvSpPr>
        <p:spPr/>
        <p:txBody>
          <a:bodyPr/>
          <a:lstStyle>
            <a:lvl1pPr>
              <a:defRPr/>
            </a:lvl1pPr>
          </a:lstStyle>
          <a:p>
            <a:pPr>
              <a:defRPr/>
            </a:pPr>
            <a:fld id="{7063C267-D55B-4AAE-9022-6AA784526C39}" type="datetimeFigureOut">
              <a:rPr lang="zh-CN" altLang="en-US"/>
              <a:pPr>
                <a:defRPr/>
              </a:pPr>
              <a:t>2019/9/26</a:t>
            </a:fld>
            <a:endParaRPr lang="zh-CN" altLang="en-US"/>
          </a:p>
        </p:txBody>
      </p:sp>
      <p:sp>
        <p:nvSpPr>
          <p:cNvPr id="7" name="Footer Placeholder 9"/>
          <p:cNvSpPr>
            <a:spLocks noGrp="1"/>
          </p:cNvSpPr>
          <p:nvPr>
            <p:ph type="ftr" sz="quarter" idx="12"/>
          </p:nvPr>
        </p:nvSpPr>
        <p:spPr/>
        <p:txBody>
          <a:bodyPr/>
          <a:lstStyle>
            <a:lvl1pPr>
              <a:defRPr/>
            </a:lvl1pPr>
          </a:lstStyle>
          <a:p>
            <a:pPr>
              <a:defRPr/>
            </a:pPr>
            <a:endParaRPr lang="zh-CN" altLang="en-US"/>
          </a:p>
        </p:txBody>
      </p:sp>
    </p:spTree>
    <p:extLst>
      <p:ext uri="{BB962C8B-B14F-4D97-AF65-F5344CB8AC3E}">
        <p14:creationId xmlns:p14="http://schemas.microsoft.com/office/powerpoint/2010/main" val="353619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smtClean="0"/>
          </a:p>
        </p:txBody>
      </p:sp>
      <p:sp>
        <p:nvSpPr>
          <p:cNvPr id="11" name="Title 1"/>
          <p:cNvSpPr>
            <a:spLocks noGrp="1"/>
          </p:cNvSpPr>
          <p:nvPr>
            <p:ph type="title"/>
          </p:nvPr>
        </p:nvSpPr>
        <p:spPr>
          <a:xfrm>
            <a:off x="4876800" y="457200"/>
            <a:ext cx="2819400" cy="5714999"/>
          </a:xfrm>
        </p:spPr>
        <p:txBody>
          <a:bodyPr/>
          <a:lstStyle/>
          <a:p>
            <a:r>
              <a:rPr lang="zh-CN" altLang="en-US" smtClean="0"/>
              <a:t>单击此处编辑母版标题样式</a:t>
            </a:r>
            <a:endParaRPr lang="en-US"/>
          </a:p>
        </p:txBody>
      </p:sp>
      <p:sp>
        <p:nvSpPr>
          <p:cNvPr id="7" name="Slide Number Placeholder 7"/>
          <p:cNvSpPr>
            <a:spLocks noGrp="1"/>
          </p:cNvSpPr>
          <p:nvPr>
            <p:ph type="sldNum" sz="quarter" idx="10"/>
          </p:nvPr>
        </p:nvSpPr>
        <p:spPr/>
        <p:txBody>
          <a:bodyPr/>
          <a:lstStyle>
            <a:lvl1pPr>
              <a:defRPr/>
            </a:lvl1pPr>
          </a:lstStyle>
          <a:p>
            <a:fld id="{2F65C3BA-886D-44D0-8BC7-C94122036ED4}" type="slidenum">
              <a:rPr lang="zh-CN" altLang="en-US"/>
              <a:pPr/>
              <a:t>‹#›</a:t>
            </a:fld>
            <a:endParaRPr lang="zh-CN" altLang="en-US"/>
          </a:p>
        </p:txBody>
      </p:sp>
      <p:sp>
        <p:nvSpPr>
          <p:cNvPr id="8" name="Date Placeholder 8"/>
          <p:cNvSpPr>
            <a:spLocks noGrp="1"/>
          </p:cNvSpPr>
          <p:nvPr>
            <p:ph type="dt" sz="half" idx="11"/>
          </p:nvPr>
        </p:nvSpPr>
        <p:spPr/>
        <p:txBody>
          <a:bodyPr/>
          <a:lstStyle>
            <a:lvl1pPr>
              <a:defRPr/>
            </a:lvl1pPr>
          </a:lstStyle>
          <a:p>
            <a:pPr>
              <a:defRPr/>
            </a:pPr>
            <a:fld id="{DA09887C-DE52-4529-8D40-7407C5EFE9DE}" type="datetimeFigureOut">
              <a:rPr lang="zh-CN" altLang="en-US"/>
              <a:pPr>
                <a:defRPr/>
              </a:pPr>
              <a:t>2019/9/26</a:t>
            </a:fld>
            <a:endParaRPr lang="zh-CN" altLang="en-US"/>
          </a:p>
        </p:txBody>
      </p:sp>
      <p:sp>
        <p:nvSpPr>
          <p:cNvPr id="9" name="Footer Placeholder 9"/>
          <p:cNvSpPr>
            <a:spLocks noGrp="1"/>
          </p:cNvSpPr>
          <p:nvPr>
            <p:ph type="ftr" sz="quarter" idx="12"/>
          </p:nvPr>
        </p:nvSpPr>
        <p:spPr/>
        <p:txBody>
          <a:bodyPr/>
          <a:lstStyle>
            <a:lvl1pPr>
              <a:defRPr/>
            </a:lvl1pPr>
          </a:lstStyle>
          <a:p>
            <a:pPr>
              <a:defRPr/>
            </a:pPr>
            <a:endParaRPr lang="zh-CN" altLang="en-US"/>
          </a:p>
        </p:txBody>
      </p:sp>
    </p:spTree>
    <p:extLst>
      <p:ext uri="{BB962C8B-B14F-4D97-AF65-F5344CB8AC3E}">
        <p14:creationId xmlns:p14="http://schemas.microsoft.com/office/powerpoint/2010/main" val="270537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zh-CN" altLang="en-US" smtClean="0"/>
              <a:t>单击此处编辑母版标题样式</a:t>
            </a:r>
            <a:endParaRPr lang="en-US" dirty="0"/>
          </a:p>
        </p:txBody>
      </p:sp>
      <p:sp>
        <p:nvSpPr>
          <p:cNvPr id="3" name="Slide Number Placeholder 7"/>
          <p:cNvSpPr>
            <a:spLocks noGrp="1"/>
          </p:cNvSpPr>
          <p:nvPr>
            <p:ph type="sldNum" sz="quarter" idx="10"/>
          </p:nvPr>
        </p:nvSpPr>
        <p:spPr/>
        <p:txBody>
          <a:bodyPr/>
          <a:lstStyle>
            <a:lvl1pPr>
              <a:defRPr/>
            </a:lvl1pPr>
          </a:lstStyle>
          <a:p>
            <a:fld id="{2FECD621-4AA9-4FCE-83D2-C48B628B6105}" type="slidenum">
              <a:rPr lang="zh-CN" altLang="en-US"/>
              <a:pPr/>
              <a:t>‹#›</a:t>
            </a:fld>
            <a:endParaRPr lang="zh-CN" altLang="en-US"/>
          </a:p>
        </p:txBody>
      </p:sp>
      <p:sp>
        <p:nvSpPr>
          <p:cNvPr id="4" name="Date Placeholder 8"/>
          <p:cNvSpPr>
            <a:spLocks noGrp="1"/>
          </p:cNvSpPr>
          <p:nvPr>
            <p:ph type="dt" sz="half" idx="11"/>
          </p:nvPr>
        </p:nvSpPr>
        <p:spPr/>
        <p:txBody>
          <a:bodyPr/>
          <a:lstStyle>
            <a:lvl1pPr>
              <a:defRPr/>
            </a:lvl1pPr>
          </a:lstStyle>
          <a:p>
            <a:pPr>
              <a:defRPr/>
            </a:pPr>
            <a:fld id="{566982F6-E8DA-4E0F-AD19-B36F1B5FA8DE}" type="datetimeFigureOut">
              <a:rPr lang="zh-CN" altLang="en-US"/>
              <a:pPr>
                <a:defRPr/>
              </a:pPr>
              <a:t>2019/9/26</a:t>
            </a:fld>
            <a:endParaRPr lang="zh-CN" altLang="en-US"/>
          </a:p>
        </p:txBody>
      </p:sp>
      <p:sp>
        <p:nvSpPr>
          <p:cNvPr id="5" name="Footer Placeholder 9"/>
          <p:cNvSpPr>
            <a:spLocks noGrp="1"/>
          </p:cNvSpPr>
          <p:nvPr>
            <p:ph type="ftr" sz="quarter" idx="12"/>
          </p:nvPr>
        </p:nvSpPr>
        <p:spPr/>
        <p:txBody>
          <a:bodyPr/>
          <a:lstStyle>
            <a:lvl1pPr>
              <a:defRPr/>
            </a:lvl1pPr>
          </a:lstStyle>
          <a:p>
            <a:pPr>
              <a:defRPr/>
            </a:pPr>
            <a:endParaRPr lang="zh-CN" altLang="en-US"/>
          </a:p>
        </p:txBody>
      </p:sp>
    </p:spTree>
    <p:extLst>
      <p:ext uri="{BB962C8B-B14F-4D97-AF65-F5344CB8AC3E}">
        <p14:creationId xmlns:p14="http://schemas.microsoft.com/office/powerpoint/2010/main" val="196775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fld id="{3A97C7DC-1DA6-40FA-BB58-04A0A6C7EA82}" type="slidenum">
              <a:rPr lang="zh-CN" altLang="en-US"/>
              <a:pPr/>
              <a:t>‹#›</a:t>
            </a:fld>
            <a:endParaRPr lang="zh-CN" altLang="en-US"/>
          </a:p>
        </p:txBody>
      </p:sp>
      <p:sp>
        <p:nvSpPr>
          <p:cNvPr id="3" name="Date Placeholder 8"/>
          <p:cNvSpPr>
            <a:spLocks noGrp="1"/>
          </p:cNvSpPr>
          <p:nvPr>
            <p:ph type="dt" sz="half" idx="11"/>
          </p:nvPr>
        </p:nvSpPr>
        <p:spPr/>
        <p:txBody>
          <a:bodyPr/>
          <a:lstStyle>
            <a:lvl1pPr>
              <a:defRPr/>
            </a:lvl1pPr>
          </a:lstStyle>
          <a:p>
            <a:pPr>
              <a:defRPr/>
            </a:pPr>
            <a:fld id="{C982851A-74F9-4F8F-B755-5FAEF7EFCA41}" type="datetimeFigureOut">
              <a:rPr lang="zh-CN" altLang="en-US"/>
              <a:pPr>
                <a:defRPr/>
              </a:pPr>
              <a:t>2019/9/26</a:t>
            </a:fld>
            <a:endParaRPr lang="zh-CN" altLang="en-US"/>
          </a:p>
        </p:txBody>
      </p:sp>
      <p:sp>
        <p:nvSpPr>
          <p:cNvPr id="4" name="Footer Placeholder 9"/>
          <p:cNvSpPr>
            <a:spLocks noGrp="1"/>
          </p:cNvSpPr>
          <p:nvPr>
            <p:ph type="ftr" sz="quarter" idx="12"/>
          </p:nvPr>
        </p:nvSpPr>
        <p:spPr/>
        <p:txBody>
          <a:bodyPr/>
          <a:lstStyle>
            <a:lvl1pPr>
              <a:defRPr/>
            </a:lvl1pPr>
          </a:lstStyle>
          <a:p>
            <a:pPr>
              <a:defRPr/>
            </a:pPr>
            <a:endParaRPr lang="zh-CN" altLang="en-US"/>
          </a:p>
        </p:txBody>
      </p:sp>
    </p:spTree>
    <p:extLst>
      <p:ext uri="{BB962C8B-B14F-4D97-AF65-F5344CB8AC3E}">
        <p14:creationId xmlns:p14="http://schemas.microsoft.com/office/powerpoint/2010/main" val="43109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lstStyle>
            <a:lvl1pPr algn="r">
              <a:defRPr sz="2000" b="0">
                <a:effectLst/>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Slide Number Placeholder 7"/>
          <p:cNvSpPr>
            <a:spLocks noGrp="1"/>
          </p:cNvSpPr>
          <p:nvPr>
            <p:ph type="sldNum" sz="quarter" idx="10"/>
          </p:nvPr>
        </p:nvSpPr>
        <p:spPr/>
        <p:txBody>
          <a:bodyPr/>
          <a:lstStyle>
            <a:lvl1pPr>
              <a:defRPr/>
            </a:lvl1pPr>
          </a:lstStyle>
          <a:p>
            <a:fld id="{A2B5B2CD-6A99-42CB-A117-518A249E6A97}" type="slidenum">
              <a:rPr lang="zh-CN" altLang="en-US"/>
              <a:pPr/>
              <a:t>‹#›</a:t>
            </a:fld>
            <a:endParaRPr lang="zh-CN" altLang="en-US"/>
          </a:p>
        </p:txBody>
      </p:sp>
      <p:sp>
        <p:nvSpPr>
          <p:cNvPr id="6" name="Date Placeholder 8"/>
          <p:cNvSpPr>
            <a:spLocks noGrp="1"/>
          </p:cNvSpPr>
          <p:nvPr>
            <p:ph type="dt" sz="half" idx="11"/>
          </p:nvPr>
        </p:nvSpPr>
        <p:spPr/>
        <p:txBody>
          <a:bodyPr/>
          <a:lstStyle>
            <a:lvl1pPr>
              <a:defRPr/>
            </a:lvl1pPr>
          </a:lstStyle>
          <a:p>
            <a:pPr>
              <a:defRPr/>
            </a:pPr>
            <a:fld id="{935F78D1-99F5-491A-9E23-50A156B3DBDF}" type="datetimeFigureOut">
              <a:rPr lang="zh-CN" altLang="en-US"/>
              <a:pPr>
                <a:defRPr/>
              </a:pPr>
              <a:t>2019/9/26</a:t>
            </a:fld>
            <a:endParaRPr lang="zh-CN" altLang="en-US"/>
          </a:p>
        </p:txBody>
      </p:sp>
      <p:sp>
        <p:nvSpPr>
          <p:cNvPr id="7" name="Footer Placeholder 9"/>
          <p:cNvSpPr>
            <a:spLocks noGrp="1"/>
          </p:cNvSpPr>
          <p:nvPr>
            <p:ph type="ftr" sz="quarter" idx="12"/>
          </p:nvPr>
        </p:nvSpPr>
        <p:spPr/>
        <p:txBody>
          <a:bodyPr/>
          <a:lstStyle>
            <a:lvl1pPr>
              <a:defRPr/>
            </a:lvl1pPr>
          </a:lstStyle>
          <a:p>
            <a:pPr>
              <a:defRPr/>
            </a:pPr>
            <a:endParaRPr lang="zh-CN" altLang="en-US"/>
          </a:p>
        </p:txBody>
      </p:sp>
    </p:spTree>
    <p:extLst>
      <p:ext uri="{BB962C8B-B14F-4D97-AF65-F5344CB8AC3E}">
        <p14:creationId xmlns:p14="http://schemas.microsoft.com/office/powerpoint/2010/main" val="3395885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11" name="Title 1"/>
          <p:cNvSpPr>
            <a:spLocks noGrp="1"/>
          </p:cNvSpPr>
          <p:nvPr>
            <p:ph type="title"/>
          </p:nvPr>
        </p:nvSpPr>
        <p:spPr>
          <a:xfrm>
            <a:off x="5181600" y="1676400"/>
            <a:ext cx="2514600" cy="1875972"/>
          </a:xfrm>
        </p:spPr>
        <p:txBody>
          <a:bodyPr anchor="b"/>
          <a:lstStyle>
            <a:lvl1pPr algn="r">
              <a:defRPr sz="2000" b="0">
                <a:effectLst/>
              </a:defRPr>
            </a:lvl1pPr>
          </a:lstStyle>
          <a:p>
            <a:r>
              <a:rPr lang="zh-CN" altLang="en-US" smtClean="0"/>
              <a:t>单击此处编辑母版标题样式</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Slide Number Placeholder 7"/>
          <p:cNvSpPr>
            <a:spLocks noGrp="1"/>
          </p:cNvSpPr>
          <p:nvPr>
            <p:ph type="sldNum" sz="quarter" idx="10"/>
          </p:nvPr>
        </p:nvSpPr>
        <p:spPr/>
        <p:txBody>
          <a:bodyPr/>
          <a:lstStyle>
            <a:lvl1pPr>
              <a:defRPr/>
            </a:lvl1pPr>
          </a:lstStyle>
          <a:p>
            <a:fld id="{03EE59F0-A2B6-4A0C-A334-DD6A1BDA9793}" type="slidenum">
              <a:rPr lang="zh-CN" altLang="en-US"/>
              <a:pPr/>
              <a:t>‹#›</a:t>
            </a:fld>
            <a:endParaRPr lang="zh-CN" altLang="en-US"/>
          </a:p>
        </p:txBody>
      </p:sp>
      <p:sp>
        <p:nvSpPr>
          <p:cNvPr id="6" name="Date Placeholder 8"/>
          <p:cNvSpPr>
            <a:spLocks noGrp="1"/>
          </p:cNvSpPr>
          <p:nvPr>
            <p:ph type="dt" sz="half" idx="11"/>
          </p:nvPr>
        </p:nvSpPr>
        <p:spPr/>
        <p:txBody>
          <a:bodyPr/>
          <a:lstStyle>
            <a:lvl1pPr>
              <a:defRPr/>
            </a:lvl1pPr>
          </a:lstStyle>
          <a:p>
            <a:pPr>
              <a:defRPr/>
            </a:pPr>
            <a:fld id="{F7794C8D-E309-4F53-8899-9C80D9084FA4}" type="datetimeFigureOut">
              <a:rPr lang="zh-CN" altLang="en-US"/>
              <a:pPr>
                <a:defRPr/>
              </a:pPr>
              <a:t>2019/9/26</a:t>
            </a:fld>
            <a:endParaRPr lang="zh-CN" altLang="en-US"/>
          </a:p>
        </p:txBody>
      </p:sp>
      <p:sp>
        <p:nvSpPr>
          <p:cNvPr id="7" name="Footer Placeholder 9"/>
          <p:cNvSpPr>
            <a:spLocks noGrp="1"/>
          </p:cNvSpPr>
          <p:nvPr>
            <p:ph type="ftr" sz="quarter" idx="12"/>
          </p:nvPr>
        </p:nvSpPr>
        <p:spPr/>
        <p:txBody>
          <a:bodyPr/>
          <a:lstStyle>
            <a:lvl1pPr>
              <a:defRPr/>
            </a:lvl1pPr>
          </a:lstStyle>
          <a:p>
            <a:pPr>
              <a:defRPr/>
            </a:pPr>
            <a:endParaRPr lang="zh-CN" altLang="en-US"/>
          </a:p>
        </p:txBody>
      </p:sp>
    </p:spTree>
    <p:extLst>
      <p:ext uri="{BB962C8B-B14F-4D97-AF65-F5344CB8AC3E}">
        <p14:creationId xmlns:p14="http://schemas.microsoft.com/office/powerpoint/2010/main" val="190042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sphere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823325" y="0"/>
            <a:ext cx="32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1028" name="Text Placeholder 2"/>
          <p:cNvSpPr>
            <a:spLocks noGrp="1"/>
          </p:cNvSpPr>
          <p:nvPr>
            <p:ph type="body" idx="1"/>
          </p:nvPr>
        </p:nvSpPr>
        <p:spPr bwMode="auto">
          <a:xfrm>
            <a:off x="457200" y="457200"/>
            <a:ext cx="3657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7F7F7F"/>
                </a:solidFill>
                <a:latin typeface="Calibri" panose="020F0502020204030204" pitchFamily="34" charset="0"/>
              </a:defRPr>
            </a:lvl1pPr>
          </a:lstStyle>
          <a:p>
            <a:fld id="{C8AB7B0D-65BE-45E4-9772-1BB15B5006C8}" type="slidenum">
              <a:rPr lang="zh-CN" altLang="en-US"/>
              <a:pPr/>
              <a:t>‹#›</a:t>
            </a:fld>
            <a:endParaRPr lang="zh-CN" altLang="en-US"/>
          </a:p>
        </p:txBody>
      </p:sp>
      <p:sp>
        <p:nvSpPr>
          <p:cNvPr id="9" name="Date Placeholder 8"/>
          <p:cNvSpPr>
            <a:spLocks noGrp="1"/>
          </p:cNvSpPr>
          <p:nvPr>
            <p:ph type="dt" sz="half" idx="2"/>
          </p:nvPr>
        </p:nvSpPr>
        <p:spPr>
          <a:xfrm>
            <a:off x="4876800" y="6426200"/>
            <a:ext cx="2819400" cy="127000"/>
          </a:xfrm>
          <a:prstGeom prst="rect">
            <a:avLst/>
          </a:prstGeom>
        </p:spPr>
        <p:txBody>
          <a:bodyPr vert="horz" lIns="91440" tIns="45720" rIns="91440" bIns="45720" rtlCol="0" anchor="ctr"/>
          <a:lstStyle>
            <a:lvl1pPr algn="r" fontAlgn="auto">
              <a:spcBef>
                <a:spcPts val="0"/>
              </a:spcBef>
              <a:spcAft>
                <a:spcPts val="0"/>
              </a:spcAft>
              <a:defRPr sz="1050" smtClean="0">
                <a:solidFill>
                  <a:schemeClr val="tx1">
                    <a:lumMod val="50000"/>
                    <a:lumOff val="50000"/>
                  </a:schemeClr>
                </a:solidFill>
                <a:latin typeface="+mn-lt"/>
                <a:ea typeface="+mn-ea"/>
              </a:defRPr>
            </a:lvl1pPr>
          </a:lstStyle>
          <a:p>
            <a:pPr>
              <a:defRPr/>
            </a:pPr>
            <a:fld id="{F73A1B11-3E31-4909-989A-B6BB1C07EABE}" type="datetimeFigureOut">
              <a:rPr lang="zh-CN" altLang="en-US"/>
              <a:pPr>
                <a:defRPr/>
              </a:pPr>
              <a:t>2019/9/26</a:t>
            </a:fld>
            <a:endParaRPr lang="zh-CN" altLang="en-US"/>
          </a:p>
        </p:txBody>
      </p:sp>
      <p:sp>
        <p:nvSpPr>
          <p:cNvPr id="10" name="Footer Placeholder 9"/>
          <p:cNvSpPr>
            <a:spLocks noGrp="1"/>
          </p:cNvSpPr>
          <p:nvPr>
            <p:ph type="ftr" sz="quarter" idx="3"/>
          </p:nvPr>
        </p:nvSpPr>
        <p:spPr>
          <a:xfrm>
            <a:off x="4875213" y="6296025"/>
            <a:ext cx="2820987" cy="152400"/>
          </a:xfrm>
          <a:prstGeom prst="rect">
            <a:avLst/>
          </a:prstGeom>
        </p:spPr>
        <p:txBody>
          <a:bodyPr vert="horz" lIns="91440" tIns="45720" rIns="91440" bIns="45720" rtlCol="0" anchor="b"/>
          <a:lstStyle>
            <a:lvl1pPr algn="r" fontAlgn="auto">
              <a:spcBef>
                <a:spcPts val="0"/>
              </a:spcBef>
              <a:spcAft>
                <a:spcPts val="0"/>
              </a:spcAft>
              <a:defRPr sz="1050">
                <a:solidFill>
                  <a:schemeClr val="tx1"/>
                </a:solidFill>
                <a:latin typeface="+mn-lt"/>
                <a:ea typeface="+mn-ea"/>
              </a:defRPr>
            </a:lvl1p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779" r:id="rId1"/>
    <p:sldLayoutId id="2147483770" r:id="rId2"/>
    <p:sldLayoutId id="214748378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txStyles>
    <p:titleStyle>
      <a:lvl1pPr algn="r" rtl="0" fontAlgn="base">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fontAlgn="base">
        <a:spcBef>
          <a:spcPct val="0"/>
        </a:spcBef>
        <a:spcAft>
          <a:spcPct val="0"/>
        </a:spcAft>
        <a:defRPr sz="2800">
          <a:solidFill>
            <a:schemeClr val="tx1"/>
          </a:solidFill>
          <a:latin typeface="Calibri" panose="020F0502020204030204" pitchFamily="34" charset="0"/>
          <a:ea typeface="宋体" panose="02010600030101010101" pitchFamily="2" charset="-122"/>
        </a:defRPr>
      </a:lvl2pPr>
      <a:lvl3pPr algn="r" rtl="0" fontAlgn="base">
        <a:spcBef>
          <a:spcPct val="0"/>
        </a:spcBef>
        <a:spcAft>
          <a:spcPct val="0"/>
        </a:spcAft>
        <a:defRPr sz="2800">
          <a:solidFill>
            <a:schemeClr val="tx1"/>
          </a:solidFill>
          <a:latin typeface="Calibri" panose="020F0502020204030204" pitchFamily="34" charset="0"/>
          <a:ea typeface="宋体" panose="02010600030101010101" pitchFamily="2" charset="-122"/>
        </a:defRPr>
      </a:lvl3pPr>
      <a:lvl4pPr algn="r" rtl="0" fontAlgn="base">
        <a:spcBef>
          <a:spcPct val="0"/>
        </a:spcBef>
        <a:spcAft>
          <a:spcPct val="0"/>
        </a:spcAft>
        <a:defRPr sz="2800">
          <a:solidFill>
            <a:schemeClr val="tx1"/>
          </a:solidFill>
          <a:latin typeface="Calibri" panose="020F0502020204030204" pitchFamily="34" charset="0"/>
          <a:ea typeface="宋体" panose="02010600030101010101" pitchFamily="2" charset="-122"/>
        </a:defRPr>
      </a:lvl4pPr>
      <a:lvl5pPr algn="r" rtl="0" fontAlgn="base">
        <a:spcBef>
          <a:spcPct val="0"/>
        </a:spcBef>
        <a:spcAft>
          <a:spcPct val="0"/>
        </a:spcAft>
        <a:defRPr sz="2800">
          <a:solidFill>
            <a:schemeClr val="tx1"/>
          </a:solidFill>
          <a:latin typeface="Calibri" panose="020F0502020204030204" pitchFamily="34" charset="0"/>
          <a:ea typeface="宋体" panose="02010600030101010101" pitchFamily="2" charset="-122"/>
        </a:defRPr>
      </a:lvl5pPr>
      <a:lvl6pPr marL="457200" algn="r" rtl="0" fontAlgn="base">
        <a:spcBef>
          <a:spcPct val="0"/>
        </a:spcBef>
        <a:spcAft>
          <a:spcPct val="0"/>
        </a:spcAft>
        <a:defRPr sz="2800">
          <a:solidFill>
            <a:schemeClr val="tx1"/>
          </a:solidFill>
          <a:latin typeface="Calibri" panose="020F0502020204030204" pitchFamily="34" charset="0"/>
          <a:ea typeface="宋体" panose="02010600030101010101" pitchFamily="2" charset="-122"/>
        </a:defRPr>
      </a:lvl6pPr>
      <a:lvl7pPr marL="914400" algn="r" rtl="0" fontAlgn="base">
        <a:spcBef>
          <a:spcPct val="0"/>
        </a:spcBef>
        <a:spcAft>
          <a:spcPct val="0"/>
        </a:spcAft>
        <a:defRPr sz="2800">
          <a:solidFill>
            <a:schemeClr val="tx1"/>
          </a:solidFill>
          <a:latin typeface="Calibri" panose="020F0502020204030204" pitchFamily="34" charset="0"/>
          <a:ea typeface="宋体" panose="02010600030101010101" pitchFamily="2" charset="-122"/>
        </a:defRPr>
      </a:lvl7pPr>
      <a:lvl8pPr marL="1371600" algn="r" rtl="0" fontAlgn="base">
        <a:spcBef>
          <a:spcPct val="0"/>
        </a:spcBef>
        <a:spcAft>
          <a:spcPct val="0"/>
        </a:spcAft>
        <a:defRPr sz="2800">
          <a:solidFill>
            <a:schemeClr val="tx1"/>
          </a:solidFill>
          <a:latin typeface="Calibri" panose="020F0502020204030204" pitchFamily="34" charset="0"/>
          <a:ea typeface="宋体" panose="02010600030101010101" pitchFamily="2" charset="-122"/>
        </a:defRPr>
      </a:lvl8pPr>
      <a:lvl9pPr marL="1828800" algn="r" rtl="0" fontAlgn="base">
        <a:spcBef>
          <a:spcPct val="0"/>
        </a:spcBef>
        <a:spcAft>
          <a:spcPct val="0"/>
        </a:spcAft>
        <a:defRPr sz="2800">
          <a:solidFill>
            <a:schemeClr val="tx1"/>
          </a:solidFill>
          <a:latin typeface="Calibri" panose="020F0502020204030204" pitchFamily="34" charset="0"/>
          <a:ea typeface="宋体" panose="02010600030101010101" pitchFamily="2" charset="-122"/>
        </a:defRPr>
      </a:lvl9pPr>
    </p:titleStyle>
    <p:bodyStyle>
      <a:lvl1pPr marL="182563" indent="-182563" algn="l" rtl="0" fontAlgn="base">
        <a:spcBef>
          <a:spcPct val="20000"/>
        </a:spcBef>
        <a:spcAft>
          <a:spcPct val="0"/>
        </a:spcAft>
        <a:buClr>
          <a:srgbClr val="7F7F7F"/>
        </a:buClr>
        <a:buFont typeface="Wingdings" panose="05000000000000000000" pitchFamily="2" charset="2"/>
        <a:buChar char="§"/>
        <a:defRPr kern="1200">
          <a:solidFill>
            <a:srgbClr val="000000"/>
          </a:solidFill>
          <a:latin typeface="+mn-lt"/>
          <a:ea typeface="+mn-ea"/>
          <a:cs typeface="+mn-cs"/>
        </a:defRPr>
      </a:lvl1pPr>
      <a:lvl2pPr marL="411163" indent="-182563" algn="l" rtl="0" fontAlgn="base">
        <a:spcBef>
          <a:spcPct val="20000"/>
        </a:spcBef>
        <a:spcAft>
          <a:spcPct val="0"/>
        </a:spcAft>
        <a:buClr>
          <a:srgbClr val="7F7F7F"/>
        </a:buClr>
        <a:buFont typeface="Wingdings" panose="05000000000000000000" pitchFamily="2" charset="2"/>
        <a:buChar char="§"/>
        <a:defRPr sz="1400" kern="1200">
          <a:solidFill>
            <a:srgbClr val="000000"/>
          </a:solidFill>
          <a:latin typeface="+mn-lt"/>
          <a:ea typeface="+mn-ea"/>
          <a:cs typeface="+mn-cs"/>
        </a:defRPr>
      </a:lvl2pPr>
      <a:lvl3pPr marL="593725" indent="-182563" algn="l" rtl="0" fontAlgn="base">
        <a:spcBef>
          <a:spcPct val="20000"/>
        </a:spcBef>
        <a:spcAft>
          <a:spcPct val="0"/>
        </a:spcAft>
        <a:buClr>
          <a:srgbClr val="7F7F7F"/>
        </a:buClr>
        <a:buFont typeface="Wingdings" panose="05000000000000000000" pitchFamily="2" charset="2"/>
        <a:buChar char="§"/>
        <a:defRPr sz="1400" kern="1200">
          <a:solidFill>
            <a:srgbClr val="000000"/>
          </a:solidFill>
          <a:latin typeface="+mn-lt"/>
          <a:ea typeface="+mn-ea"/>
          <a:cs typeface="+mn-cs"/>
        </a:defRPr>
      </a:lvl3pPr>
      <a:lvl4pPr marL="776288" indent="-182563" algn="l" rtl="0" fontAlgn="base">
        <a:spcBef>
          <a:spcPct val="20000"/>
        </a:spcBef>
        <a:spcAft>
          <a:spcPct val="0"/>
        </a:spcAft>
        <a:buClr>
          <a:srgbClr val="7F7F7F"/>
        </a:buClr>
        <a:buFont typeface="Wingdings" panose="05000000000000000000" pitchFamily="2" charset="2"/>
        <a:buChar char="§"/>
        <a:defRPr sz="1400" kern="1200">
          <a:solidFill>
            <a:srgbClr val="000000"/>
          </a:solidFill>
          <a:latin typeface="+mn-lt"/>
          <a:ea typeface="+mn-ea"/>
          <a:cs typeface="+mn-cs"/>
        </a:defRPr>
      </a:lvl4pPr>
      <a:lvl5pPr marL="958850" indent="-182563" algn="l" rtl="0" fontAlgn="base">
        <a:spcBef>
          <a:spcPct val="20000"/>
        </a:spcBef>
        <a:spcAft>
          <a:spcPct val="0"/>
        </a:spcAft>
        <a:buClr>
          <a:srgbClr val="7F7F7F"/>
        </a:buClr>
        <a:buFont typeface="Wingdings" panose="05000000000000000000" pitchFamily="2" charset="2"/>
        <a:buChar char="§"/>
        <a:defRPr sz="1400" kern="1200">
          <a:solidFill>
            <a:srgbClr val="000000"/>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localhost:8081/0%20ADL/index.asp"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asdl.liuqiyuan.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副标题 2"/>
          <p:cNvSpPr>
            <a:spLocks noGrp="1"/>
          </p:cNvSpPr>
          <p:nvPr>
            <p:ph type="subTitle" idx="1"/>
          </p:nvPr>
        </p:nvSpPr>
        <p:spPr>
          <a:xfrm>
            <a:off x="2627313" y="3068638"/>
            <a:ext cx="3962400" cy="909637"/>
          </a:xfrm>
        </p:spPr>
        <p:txBody>
          <a:bodyPr/>
          <a:lstStyle/>
          <a:p>
            <a:r>
              <a:rPr lang="zh-CN" altLang="en-US" sz="1600" smtClean="0">
                <a:latin typeface="仿宋_GB2312" charset="-122"/>
                <a:ea typeface="仿宋_GB2312" charset="-122"/>
              </a:rPr>
              <a:t>浙江大学信息资源管理研究所</a:t>
            </a:r>
            <a:endParaRPr lang="en-US" altLang="zh-CN" sz="1600" smtClean="0">
              <a:latin typeface="仿宋_GB2312" charset="-122"/>
              <a:ea typeface="仿宋_GB2312" charset="-122"/>
            </a:endParaRPr>
          </a:p>
          <a:p>
            <a:r>
              <a:rPr lang="en-US" altLang="zh-CN" sz="1600" smtClean="0">
                <a:latin typeface="仿宋_GB2312" charset="-122"/>
                <a:ea typeface="仿宋_GB2312" charset="-122"/>
              </a:rPr>
              <a:t>2011/3/23</a:t>
            </a:r>
            <a:endParaRPr lang="zh-CN" altLang="en-US" sz="1600" smtClean="0">
              <a:latin typeface="仿宋_GB2312" charset="-122"/>
              <a:ea typeface="仿宋_GB2312" charset="-122"/>
            </a:endParaRPr>
          </a:p>
        </p:txBody>
      </p:sp>
      <p:sp>
        <p:nvSpPr>
          <p:cNvPr id="2" name="标题 1"/>
          <p:cNvSpPr>
            <a:spLocks noGrp="1"/>
          </p:cNvSpPr>
          <p:nvPr>
            <p:ph type="title"/>
          </p:nvPr>
        </p:nvSpPr>
        <p:spPr>
          <a:xfrm>
            <a:off x="395536" y="1124744"/>
            <a:ext cx="6480720" cy="1728192"/>
          </a:xfrm>
        </p:spPr>
        <p:txBody>
          <a:bodyPr>
            <a:noAutofit/>
          </a:bodyPr>
          <a:lstStyle/>
          <a:p>
            <a:pPr fontAlgn="auto">
              <a:spcAft>
                <a:spcPts val="0"/>
              </a:spcAft>
              <a:defRPr/>
            </a:pPr>
            <a:r>
              <a:rPr lang="zh-CN" altLang="en-US" sz="3600" b="1" dirty="0" smtClean="0">
                <a:latin typeface="黑体" pitchFamily="49" charset="-122"/>
                <a:ea typeface="黑体" pitchFamily="49" charset="-122"/>
              </a:rPr>
              <a:t>数字</a:t>
            </a:r>
            <a:r>
              <a:rPr lang="zh-CN" altLang="en-US" sz="3600" b="1" dirty="0">
                <a:latin typeface="黑体" pitchFamily="49" charset="-122"/>
                <a:ea typeface="黑体" pitchFamily="49" charset="-122"/>
              </a:rPr>
              <a:t>图书馆</a:t>
            </a:r>
            <a:r>
              <a:rPr lang="zh-CN" altLang="en-US" sz="3600" b="1" dirty="0" smtClean="0">
                <a:latin typeface="黑体" pitchFamily="49" charset="-122"/>
                <a:ea typeface="黑体" pitchFamily="49" charset="-122"/>
              </a:rPr>
              <a:t>评估指标体系</a:t>
            </a:r>
            <a:r>
              <a:rPr lang="en-US" altLang="zh-CN" sz="3600" b="1" dirty="0" smtClean="0">
                <a:latin typeface="黑体" pitchFamily="49" charset="-122"/>
                <a:ea typeface="黑体" pitchFamily="49" charset="-122"/>
              </a:rPr>
              <a:t/>
            </a:r>
            <a:br>
              <a:rPr lang="en-US" altLang="zh-CN" sz="3600" b="1" dirty="0" smtClean="0">
                <a:latin typeface="黑体" pitchFamily="49" charset="-122"/>
                <a:ea typeface="黑体" pitchFamily="49" charset="-122"/>
              </a:rPr>
            </a:br>
            <a:r>
              <a:rPr lang="zh-CN" altLang="en-US" sz="3600" b="1" dirty="0" smtClean="0">
                <a:latin typeface="黑体" pitchFamily="49" charset="-122"/>
                <a:ea typeface="黑体" pitchFamily="49" charset="-122"/>
              </a:rPr>
              <a:t>及其支持</a:t>
            </a:r>
            <a:r>
              <a:rPr lang="zh-CN" altLang="en-US" sz="3600" b="1" dirty="0">
                <a:latin typeface="黑体" pitchFamily="49" charset="-122"/>
                <a:ea typeface="黑体" pitchFamily="49" charset="-122"/>
              </a:rPr>
              <a:t>软件</a:t>
            </a:r>
            <a:r>
              <a:rPr lang="zh-CN" altLang="en-US" sz="3600" b="1" dirty="0" smtClean="0">
                <a:latin typeface="黑体" pitchFamily="49" charset="-122"/>
                <a:ea typeface="黑体" pitchFamily="49" charset="-122"/>
              </a:rPr>
              <a:t>研究</a:t>
            </a:r>
            <a:r>
              <a:rPr lang="en-US" altLang="zh-CN" sz="3600" b="1" dirty="0" smtClean="0">
                <a:latin typeface="黑体" pitchFamily="49" charset="-122"/>
                <a:ea typeface="黑体" pitchFamily="49" charset="-122"/>
              </a:rPr>
              <a:t/>
            </a:r>
            <a:br>
              <a:rPr lang="en-US" altLang="zh-CN" sz="3600" b="1" dirty="0" smtClean="0">
                <a:latin typeface="黑体" pitchFamily="49" charset="-122"/>
                <a:ea typeface="黑体" pitchFamily="49" charset="-122"/>
              </a:rPr>
            </a:br>
            <a:r>
              <a:rPr lang="zh-CN" altLang="en-US" sz="3600" b="1" dirty="0" smtClean="0">
                <a:latin typeface="黑体" pitchFamily="49" charset="-122"/>
                <a:ea typeface="黑体" pitchFamily="49" charset="-122"/>
              </a:rPr>
              <a:t>项目</a:t>
            </a:r>
            <a:r>
              <a:rPr lang="zh-CN" altLang="en-US" sz="3600" b="1" dirty="0">
                <a:latin typeface="黑体" pitchFamily="49" charset="-122"/>
                <a:ea typeface="黑体" pitchFamily="49" charset="-122"/>
              </a:rPr>
              <a:t>进展报告 </a:t>
            </a:r>
          </a:p>
        </p:txBody>
      </p:sp>
      <p:pic>
        <p:nvPicPr>
          <p:cNvPr id="5" name="图片 4"/>
          <p:cNvPicPr>
            <a:picLocks noChangeAspect="1"/>
          </p:cNvPicPr>
          <p:nvPr/>
        </p:nvPicPr>
        <p:blipFill>
          <a:blip r:embed="rId2" cstate="print">
            <a:extLst/>
          </a:blip>
          <a:stretch>
            <a:fillRect/>
          </a:stretch>
        </p:blipFill>
        <p:spPr>
          <a:xfrm>
            <a:off x="395536" y="3153916"/>
            <a:ext cx="4032448" cy="324153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4101"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8313" y="512763"/>
            <a:ext cx="5013325" cy="792162"/>
          </a:xfrm>
        </p:spPr>
        <p:txBody>
          <a:bodyPr/>
          <a:lstStyle/>
          <a:p>
            <a:pPr marL="0" indent="0">
              <a:buFont typeface="Wingdings" panose="05000000000000000000" pitchFamily="2" charset="2"/>
              <a:buNone/>
            </a:pPr>
            <a:r>
              <a:rPr lang="zh-CN" altLang="en-US" sz="2800" smtClean="0">
                <a:solidFill>
                  <a:schemeClr val="tx1"/>
                </a:solidFill>
                <a:latin typeface="华文中宋" panose="02010600040101010101" pitchFamily="2" charset="-122"/>
                <a:ea typeface="华文中宋" panose="02010600040101010101" pitchFamily="2" charset="-122"/>
              </a:rPr>
              <a:t>三、项目实施</a:t>
            </a:r>
            <a:endParaRPr lang="zh-CN" altLang="en-US" sz="2800" smtClean="0">
              <a:latin typeface="华文中宋" panose="02010600040101010101" pitchFamily="2" charset="-122"/>
              <a:ea typeface="华文中宋" panose="02010600040101010101" pitchFamily="2" charset="-122"/>
            </a:endParaRPr>
          </a:p>
        </p:txBody>
      </p:sp>
      <p:pic>
        <p:nvPicPr>
          <p:cNvPr id="1331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827088" y="1300163"/>
            <a:ext cx="748982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zh-CN" altLang="en-US" sz="2000" b="1">
                <a:solidFill>
                  <a:srgbClr val="000000"/>
                </a:solidFill>
                <a:latin typeface="仿宋_GB2312" charset="-122"/>
                <a:ea typeface="仿宋_GB2312" charset="-122"/>
              </a:rPr>
              <a:t>数字图书馆评价网站系统功能实现</a:t>
            </a:r>
            <a:endParaRPr kumimoji="1" lang="en-US" altLang="zh-CN" sz="2000" b="1">
              <a:solidFill>
                <a:srgbClr val="000000"/>
              </a:solidFill>
              <a:latin typeface="仿宋_GB2312" charset="-122"/>
              <a:ea typeface="仿宋_GB2312" charset="-122"/>
            </a:endParaRPr>
          </a:p>
          <a:p>
            <a:endParaRPr kumimoji="1" lang="zh-CN" altLang="zh-CN" sz="2000">
              <a:solidFill>
                <a:srgbClr val="000000"/>
              </a:solidFill>
              <a:latin typeface="仿宋_GB2312" charset="-122"/>
              <a:ea typeface="仿宋_GB2312" charset="-122"/>
            </a:endParaRPr>
          </a:p>
          <a:p>
            <a:pPr>
              <a:spcAft>
                <a:spcPct val="40000"/>
              </a:spcAft>
            </a:pPr>
            <a:r>
              <a:rPr kumimoji="1" lang="zh-CN" altLang="en-US" sz="2000">
                <a:solidFill>
                  <a:srgbClr val="000000"/>
                </a:solidFill>
                <a:latin typeface="仿宋_GB2312" charset="-122"/>
                <a:ea typeface="仿宋_GB2312" charset="-122"/>
                <a:hlinkClick r:id="rId3" action="ppaction://hlinksldjump"/>
              </a:rPr>
              <a:t>★</a:t>
            </a:r>
            <a:r>
              <a:rPr kumimoji="1" lang="zh-CN" altLang="en-US" sz="2000">
                <a:solidFill>
                  <a:srgbClr val="000000"/>
                </a:solidFill>
                <a:latin typeface="仿宋_GB2312" charset="-122"/>
                <a:ea typeface="仿宋_GB2312" charset="-122"/>
              </a:rPr>
              <a:t>实现功能：</a:t>
            </a:r>
            <a:endParaRPr kumimoji="1" lang="en-US" altLang="zh-CN" sz="2000">
              <a:solidFill>
                <a:srgbClr val="000000"/>
              </a:solidFill>
              <a:latin typeface="仿宋_GB2312" charset="-122"/>
              <a:ea typeface="仿宋_GB2312" charset="-122"/>
            </a:endParaRPr>
          </a:p>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数据库读取；</a:t>
            </a:r>
            <a:endParaRPr kumimoji="1" lang="en-US" altLang="zh-CN" sz="2000">
              <a:solidFill>
                <a:srgbClr val="000000"/>
              </a:solidFill>
              <a:latin typeface="仿宋_GB2312" charset="-122"/>
              <a:ea typeface="仿宋_GB2312" charset="-122"/>
            </a:endParaRPr>
          </a:p>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评估指标值排序：资源、技术、服务和总排；</a:t>
            </a:r>
            <a:endParaRPr kumimoji="1" lang="en-US" altLang="zh-CN" sz="2000">
              <a:solidFill>
                <a:srgbClr val="000000"/>
              </a:solidFill>
              <a:latin typeface="仿宋_GB2312" charset="-122"/>
              <a:ea typeface="仿宋_GB2312" charset="-122"/>
            </a:endParaRPr>
          </a:p>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动态数据自动获取：正则匹配、验证</a:t>
            </a:r>
            <a:r>
              <a:rPr kumimoji="1" lang="en-US" altLang="zh-CN" sz="2000">
                <a:solidFill>
                  <a:srgbClr val="000000"/>
                </a:solidFill>
                <a:latin typeface="仿宋_GB2312" charset="-122"/>
                <a:ea typeface="仿宋_GB2312" charset="-122"/>
              </a:rPr>
              <a:t>URL</a:t>
            </a:r>
            <a:r>
              <a:rPr kumimoji="1" lang="zh-CN" altLang="en-US" sz="2000">
                <a:solidFill>
                  <a:srgbClr val="000000"/>
                </a:solidFill>
                <a:latin typeface="仿宋_GB2312" charset="-122"/>
                <a:ea typeface="仿宋_GB2312" charset="-122"/>
              </a:rPr>
              <a:t>、响应时间等；</a:t>
            </a:r>
            <a:endParaRPr kumimoji="1" lang="en-US" altLang="zh-CN" sz="2000">
              <a:solidFill>
                <a:srgbClr val="000000"/>
              </a:solidFill>
              <a:latin typeface="仿宋_GB2312" charset="-122"/>
              <a:ea typeface="仿宋_GB2312" charset="-122"/>
            </a:endParaRPr>
          </a:p>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前台数据计算与写入：用户评估实时更新（用户使用在线评估时，自动将最新更新数据写入数据库）；</a:t>
            </a:r>
            <a:endParaRPr kumimoji="1" lang="en-US" altLang="zh-CN" sz="2000">
              <a:solidFill>
                <a:srgbClr val="000000"/>
              </a:solidFill>
              <a:latin typeface="仿宋_GB2312" charset="-122"/>
              <a:ea typeface="仿宋_GB2312" charset="-122"/>
            </a:endParaRPr>
          </a:p>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多种评估方式：检索评估（名称、</a:t>
            </a:r>
            <a:r>
              <a:rPr kumimoji="1" lang="en-US" altLang="zh-CN" sz="2000">
                <a:solidFill>
                  <a:srgbClr val="000000"/>
                </a:solidFill>
                <a:latin typeface="仿宋_GB2312" charset="-122"/>
                <a:ea typeface="仿宋_GB2312" charset="-122"/>
              </a:rPr>
              <a:t>URL</a:t>
            </a:r>
            <a:r>
              <a:rPr kumimoji="1" lang="zh-CN" altLang="en-US" sz="2000">
                <a:solidFill>
                  <a:srgbClr val="000000"/>
                </a:solidFill>
                <a:latin typeface="仿宋_GB2312" charset="-122"/>
                <a:ea typeface="仿宋_GB2312" charset="-122"/>
              </a:rPr>
              <a:t>）、类型评估、对比评估；</a:t>
            </a:r>
            <a:endParaRPr kumimoji="1" lang="en-US" altLang="zh-CN" sz="2000">
              <a:solidFill>
                <a:srgbClr val="000000"/>
              </a:solidFill>
              <a:latin typeface="仿宋_GB2312" charset="-122"/>
              <a:ea typeface="仿宋_GB2312" charset="-122"/>
            </a:endParaRPr>
          </a:p>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用户交互：用户留言板块。</a:t>
            </a:r>
            <a:endParaRPr kumimoji="1" lang="en-US" altLang="zh-CN" sz="2000">
              <a:solidFill>
                <a:srgbClr val="000000"/>
              </a:solidFill>
              <a:latin typeface="仿宋_GB2312" charset="-122"/>
              <a:ea typeface="仿宋_GB231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8313" y="512763"/>
            <a:ext cx="5013325" cy="792162"/>
          </a:xfrm>
        </p:spPr>
        <p:txBody>
          <a:bodyPr/>
          <a:lstStyle/>
          <a:p>
            <a:pPr marL="0" indent="0">
              <a:buFont typeface="Wingdings" panose="05000000000000000000" pitchFamily="2" charset="2"/>
              <a:buNone/>
            </a:pPr>
            <a:r>
              <a:rPr lang="zh-CN" altLang="en-US" sz="2800" smtClean="0">
                <a:solidFill>
                  <a:schemeClr val="tx1"/>
                </a:solidFill>
                <a:latin typeface="华文中宋" panose="02010600040101010101" pitchFamily="2" charset="-122"/>
                <a:ea typeface="华文中宋" panose="02010600040101010101" pitchFamily="2" charset="-122"/>
              </a:rPr>
              <a:t>三、项目实施</a:t>
            </a:r>
            <a:endParaRPr lang="zh-CN" altLang="en-US" sz="2800" smtClean="0">
              <a:latin typeface="华文中宋" panose="02010600040101010101" pitchFamily="2" charset="-122"/>
              <a:ea typeface="华文中宋" panose="02010600040101010101" pitchFamily="2" charset="-122"/>
            </a:endParaRPr>
          </a:p>
        </p:txBody>
      </p:sp>
      <p:pic>
        <p:nvPicPr>
          <p:cNvPr id="14339"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827088" y="1339850"/>
            <a:ext cx="7489825"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zh-CN" altLang="en-US" sz="2000" b="1">
                <a:solidFill>
                  <a:srgbClr val="000000"/>
                </a:solidFill>
                <a:latin typeface="仿宋_GB2312" charset="-122"/>
                <a:ea typeface="仿宋_GB2312" charset="-122"/>
              </a:rPr>
              <a:t>数字图书馆评价网站系统功能实现</a:t>
            </a:r>
            <a:endParaRPr kumimoji="1" lang="en-US" altLang="zh-CN" sz="2000" b="1">
              <a:solidFill>
                <a:srgbClr val="000000"/>
              </a:solidFill>
              <a:latin typeface="仿宋_GB2312" charset="-122"/>
              <a:ea typeface="仿宋_GB2312" charset="-122"/>
            </a:endParaRPr>
          </a:p>
          <a:p>
            <a:endParaRPr kumimoji="1" lang="zh-CN" altLang="zh-CN" sz="2000">
              <a:solidFill>
                <a:srgbClr val="000000"/>
              </a:solidFill>
              <a:latin typeface="仿宋_GB2312" charset="-122"/>
              <a:ea typeface="仿宋_GB2312" charset="-122"/>
            </a:endParaRPr>
          </a:p>
          <a:p>
            <a:pPr>
              <a:spcAft>
                <a:spcPct val="40000"/>
              </a:spcAft>
            </a:pPr>
            <a:r>
              <a:rPr kumimoji="1" lang="zh-CN" altLang="en-US" sz="2000">
                <a:solidFill>
                  <a:srgbClr val="000000"/>
                </a:solidFill>
                <a:latin typeface="仿宋_GB2312" charset="-122"/>
                <a:ea typeface="仿宋_GB2312" charset="-122"/>
                <a:hlinkClick r:id="rId3" action="ppaction://hlinksldjump"/>
              </a:rPr>
              <a:t>★</a:t>
            </a:r>
            <a:r>
              <a:rPr kumimoji="1" lang="zh-CN" altLang="en-US" sz="2000">
                <a:solidFill>
                  <a:srgbClr val="000000"/>
                </a:solidFill>
                <a:latin typeface="仿宋_GB2312" charset="-122"/>
                <a:ea typeface="仿宋_GB2312" charset="-122"/>
              </a:rPr>
              <a:t>后台管理：</a:t>
            </a:r>
            <a:endParaRPr kumimoji="1" lang="en-US" altLang="zh-CN" sz="2000">
              <a:solidFill>
                <a:srgbClr val="000000"/>
              </a:solidFill>
              <a:latin typeface="仿宋_GB2312" charset="-122"/>
              <a:ea typeface="仿宋_GB2312" charset="-122"/>
            </a:endParaRPr>
          </a:p>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静、动态数据添加、修改与删除；</a:t>
            </a:r>
            <a:endParaRPr kumimoji="1" lang="en-US" altLang="zh-CN" sz="2000">
              <a:solidFill>
                <a:srgbClr val="000000"/>
              </a:solidFill>
              <a:latin typeface="仿宋_GB2312" charset="-122"/>
              <a:ea typeface="仿宋_GB2312" charset="-122"/>
            </a:endParaRPr>
          </a:p>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后台数据自动运算；</a:t>
            </a:r>
            <a:endParaRPr kumimoji="1" lang="en-US" altLang="zh-CN" sz="2000">
              <a:solidFill>
                <a:srgbClr val="000000"/>
              </a:solidFill>
              <a:latin typeface="仿宋_GB2312" charset="-122"/>
              <a:ea typeface="仿宋_GB2312" charset="-122"/>
            </a:endParaRPr>
          </a:p>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数字图书馆类型管理；</a:t>
            </a:r>
            <a:endParaRPr kumimoji="1" lang="en-US" altLang="zh-CN" sz="2000">
              <a:solidFill>
                <a:srgbClr val="000000"/>
              </a:solidFill>
              <a:latin typeface="仿宋_GB2312" charset="-122"/>
              <a:ea typeface="仿宋_GB2312" charset="-122"/>
            </a:endParaRPr>
          </a:p>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网站管理账户管理；</a:t>
            </a:r>
            <a:endParaRPr kumimoji="1" lang="en-US" altLang="zh-CN" sz="2000">
              <a:solidFill>
                <a:srgbClr val="000000"/>
              </a:solidFill>
              <a:latin typeface="仿宋_GB2312" charset="-122"/>
              <a:ea typeface="仿宋_GB2312" charset="-122"/>
            </a:endParaRPr>
          </a:p>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留言管理；</a:t>
            </a:r>
            <a:endParaRPr kumimoji="1" lang="en-US" altLang="zh-CN" sz="2000">
              <a:solidFill>
                <a:srgbClr val="000000"/>
              </a:solidFill>
              <a:latin typeface="仿宋_GB2312" charset="-122"/>
              <a:ea typeface="仿宋_GB2312" charset="-122"/>
            </a:endParaRPr>
          </a:p>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其他。</a:t>
            </a:r>
            <a:endParaRPr kumimoji="1" lang="en-US" altLang="zh-CN" sz="2000">
              <a:solidFill>
                <a:srgbClr val="000000"/>
              </a:solidFill>
              <a:latin typeface="仿宋_GB2312" charset="-122"/>
              <a:ea typeface="仿宋_GB231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8313" y="512763"/>
            <a:ext cx="5013325" cy="792162"/>
          </a:xfrm>
        </p:spPr>
        <p:txBody>
          <a:bodyPr/>
          <a:lstStyle/>
          <a:p>
            <a:pPr marL="0" indent="0">
              <a:buFont typeface="Wingdings" panose="05000000000000000000" pitchFamily="2" charset="2"/>
              <a:buNone/>
            </a:pPr>
            <a:r>
              <a:rPr lang="zh-CN" altLang="en-US" sz="2800" smtClean="0">
                <a:solidFill>
                  <a:schemeClr val="tx1"/>
                </a:solidFill>
                <a:latin typeface="华文中宋" panose="02010600040101010101" pitchFamily="2" charset="-122"/>
                <a:ea typeface="华文中宋" panose="02010600040101010101" pitchFamily="2" charset="-122"/>
              </a:rPr>
              <a:t>三、改善设想</a:t>
            </a:r>
            <a:endParaRPr lang="zh-CN" altLang="en-US" sz="2800" smtClean="0">
              <a:latin typeface="华文中宋" panose="02010600040101010101" pitchFamily="2" charset="-122"/>
              <a:ea typeface="华文中宋" panose="02010600040101010101" pitchFamily="2" charset="-122"/>
            </a:endParaRPr>
          </a:p>
        </p:txBody>
      </p:sp>
      <p:pic>
        <p:nvPicPr>
          <p:cNvPr id="15363"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827088" y="1196975"/>
            <a:ext cx="74898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zh-CN" altLang="en-US" sz="2000">
                <a:latin typeface="仿宋_GB2312" charset="-122"/>
                <a:ea typeface="仿宋_GB2312" charset="-122"/>
              </a:rPr>
              <a:t>    在后期的项目实施过程中，我们将基于现有研究成果，重点做好以下三项工作：</a:t>
            </a:r>
            <a:endParaRPr kumimoji="1" lang="en-US" altLang="zh-CN" sz="2000">
              <a:latin typeface="仿宋_GB2312" charset="-122"/>
              <a:ea typeface="仿宋_GB2312" charset="-122"/>
            </a:endParaRPr>
          </a:p>
          <a:p>
            <a:endParaRPr kumimoji="1" lang="en-US" altLang="zh-CN" sz="2000">
              <a:latin typeface="仿宋_GB2312" charset="-122"/>
              <a:ea typeface="仿宋_GB2312" charset="-122"/>
            </a:endParaRPr>
          </a:p>
          <a:p>
            <a:r>
              <a:rPr kumimoji="1" lang="zh-CN" altLang="en-US" sz="2000">
                <a:latin typeface="仿宋_GB2312" charset="-122"/>
                <a:ea typeface="仿宋_GB2312" charset="-122"/>
              </a:rPr>
              <a:t>（</a:t>
            </a:r>
            <a:r>
              <a:rPr kumimoji="1" lang="en-US" altLang="zh-CN" sz="2000">
                <a:latin typeface="仿宋_GB2312" charset="-122"/>
                <a:ea typeface="仿宋_GB2312" charset="-122"/>
              </a:rPr>
              <a:t>1</a:t>
            </a:r>
            <a:r>
              <a:rPr kumimoji="1" lang="zh-CN" altLang="en-US" sz="2000">
                <a:latin typeface="仿宋_GB2312" charset="-122"/>
                <a:ea typeface="仿宋_GB2312" charset="-122"/>
              </a:rPr>
              <a:t>）</a:t>
            </a:r>
            <a:r>
              <a:rPr lang="zh-CN" altLang="en-US" sz="2000">
                <a:latin typeface="仿宋_GB2312" charset="-122"/>
                <a:ea typeface="仿宋_GB2312" charset="-122"/>
              </a:rPr>
              <a:t>指标体系的细化</a:t>
            </a:r>
            <a:endParaRPr lang="en-US" altLang="zh-CN" sz="2000">
              <a:latin typeface="仿宋_GB2312" charset="-122"/>
              <a:ea typeface="仿宋_GB2312" charset="-122"/>
            </a:endParaRPr>
          </a:p>
          <a:p>
            <a:r>
              <a:rPr lang="en-US" altLang="zh-CN" sz="2000">
                <a:latin typeface="仿宋_GB2312" charset="-122"/>
                <a:ea typeface="仿宋_GB2312" charset="-122"/>
              </a:rPr>
              <a:t>	</a:t>
            </a:r>
            <a:r>
              <a:rPr lang="zh-CN" altLang="en-US" sz="2000">
                <a:latin typeface="仿宋_GB2312" charset="-122"/>
                <a:ea typeface="仿宋_GB2312" charset="-122"/>
              </a:rPr>
              <a:t>二级指标的细化：增加三级指标，提升专指度；</a:t>
            </a:r>
            <a:endParaRPr lang="en-US" altLang="zh-CN" sz="2000">
              <a:latin typeface="仿宋_GB2312" charset="-122"/>
              <a:ea typeface="仿宋_GB2312" charset="-122"/>
            </a:endParaRPr>
          </a:p>
          <a:p>
            <a:r>
              <a:rPr lang="en-US" altLang="zh-CN" sz="2000">
                <a:latin typeface="仿宋_GB2312" charset="-122"/>
                <a:ea typeface="仿宋_GB2312" charset="-122"/>
              </a:rPr>
              <a:t>	</a:t>
            </a:r>
            <a:r>
              <a:rPr lang="zh-CN" altLang="en-US" sz="2000">
                <a:latin typeface="仿宋_GB2312" charset="-122"/>
                <a:ea typeface="仿宋_GB2312" charset="-122"/>
              </a:rPr>
              <a:t>分值计算公式的改进（目前自动获取数据仅做验证）。</a:t>
            </a:r>
            <a:endParaRPr lang="en-US" altLang="zh-CN" sz="2000">
              <a:latin typeface="仿宋_GB2312" charset="-122"/>
              <a:ea typeface="仿宋_GB2312" charset="-122"/>
            </a:endParaRPr>
          </a:p>
          <a:p>
            <a:endParaRPr lang="en-US" altLang="zh-CN" sz="2000">
              <a:latin typeface="仿宋_GB2312" charset="-122"/>
              <a:ea typeface="仿宋_GB2312" charset="-122"/>
            </a:endParaRPr>
          </a:p>
          <a:p>
            <a:r>
              <a:rPr lang="zh-CN" altLang="en-US" sz="2000">
                <a:latin typeface="仿宋_GB2312" charset="-122"/>
                <a:ea typeface="仿宋_GB2312" charset="-122"/>
              </a:rPr>
              <a:t>（</a:t>
            </a:r>
            <a:r>
              <a:rPr lang="en-US" altLang="zh-CN" sz="2000">
                <a:latin typeface="仿宋_GB2312" charset="-122"/>
                <a:ea typeface="仿宋_GB2312" charset="-122"/>
              </a:rPr>
              <a:t>2</a:t>
            </a:r>
            <a:r>
              <a:rPr lang="zh-CN" altLang="en-US" sz="2000">
                <a:latin typeface="仿宋_GB2312" charset="-122"/>
                <a:ea typeface="仿宋_GB2312" charset="-122"/>
              </a:rPr>
              <a:t>）数据的进一步采集与完善</a:t>
            </a:r>
            <a:endParaRPr lang="en-US" altLang="zh-CN" sz="2000">
              <a:latin typeface="仿宋_GB2312" charset="-122"/>
              <a:ea typeface="仿宋_GB2312" charset="-122"/>
            </a:endParaRPr>
          </a:p>
          <a:p>
            <a:r>
              <a:rPr lang="en-US" altLang="zh-CN" sz="2000">
                <a:latin typeface="仿宋_GB2312" charset="-122"/>
                <a:ea typeface="仿宋_GB2312" charset="-122"/>
              </a:rPr>
              <a:t>	</a:t>
            </a:r>
            <a:r>
              <a:rPr lang="zh-CN" altLang="en-US" sz="2000">
                <a:latin typeface="仿宋_GB2312" charset="-122"/>
                <a:ea typeface="仿宋_GB2312" charset="-122"/>
              </a:rPr>
              <a:t>相关页面</a:t>
            </a:r>
            <a:r>
              <a:rPr lang="en-US" altLang="zh-CN" sz="2000">
                <a:latin typeface="仿宋_GB2312" charset="-122"/>
                <a:ea typeface="仿宋_GB2312" charset="-122"/>
              </a:rPr>
              <a:t>URL</a:t>
            </a:r>
            <a:r>
              <a:rPr lang="zh-CN" altLang="en-US" sz="2000">
                <a:latin typeface="仿宋_GB2312" charset="-122"/>
                <a:ea typeface="仿宋_GB2312" charset="-122"/>
              </a:rPr>
              <a:t>的采集与补充；</a:t>
            </a:r>
            <a:endParaRPr lang="en-US" altLang="zh-CN" sz="2000">
              <a:latin typeface="仿宋_GB2312" charset="-122"/>
              <a:ea typeface="仿宋_GB2312" charset="-122"/>
            </a:endParaRPr>
          </a:p>
          <a:p>
            <a:r>
              <a:rPr lang="en-US" altLang="zh-CN" sz="2000">
                <a:latin typeface="仿宋_GB2312" charset="-122"/>
                <a:ea typeface="仿宋_GB2312" charset="-122"/>
              </a:rPr>
              <a:t>	</a:t>
            </a:r>
            <a:r>
              <a:rPr lang="zh-CN" altLang="en-US" sz="2000">
                <a:latin typeface="仿宋_GB2312" charset="-122"/>
                <a:ea typeface="仿宋_GB2312" charset="-122"/>
              </a:rPr>
              <a:t>数字图书馆的范围扩展。</a:t>
            </a:r>
            <a:endParaRPr lang="en-US" altLang="zh-CN" sz="2000">
              <a:latin typeface="仿宋_GB2312" charset="-122"/>
              <a:ea typeface="仿宋_GB2312" charset="-122"/>
            </a:endParaRPr>
          </a:p>
          <a:p>
            <a:endParaRPr lang="en-US" altLang="zh-CN" sz="2000">
              <a:latin typeface="仿宋_GB2312" charset="-122"/>
              <a:ea typeface="仿宋_GB2312" charset="-122"/>
            </a:endParaRPr>
          </a:p>
          <a:p>
            <a:r>
              <a:rPr lang="zh-CN" altLang="en-US" sz="2000">
                <a:latin typeface="仿宋_GB2312" charset="-122"/>
                <a:ea typeface="仿宋_GB2312" charset="-122"/>
              </a:rPr>
              <a:t>（</a:t>
            </a:r>
            <a:r>
              <a:rPr lang="en-US" altLang="zh-CN" sz="2000">
                <a:latin typeface="仿宋_GB2312" charset="-122"/>
                <a:ea typeface="仿宋_GB2312" charset="-122"/>
              </a:rPr>
              <a:t>3</a:t>
            </a:r>
            <a:r>
              <a:rPr lang="zh-CN" altLang="en-US" sz="2000">
                <a:latin typeface="仿宋_GB2312" charset="-122"/>
                <a:ea typeface="仿宋_GB2312" charset="-122"/>
              </a:rPr>
              <a:t>）网站系统的改进和优化</a:t>
            </a:r>
            <a:endParaRPr lang="en-US" altLang="zh-CN" sz="2000">
              <a:latin typeface="仿宋_GB2312" charset="-122"/>
              <a:ea typeface="仿宋_GB2312" charset="-122"/>
            </a:endParaRPr>
          </a:p>
          <a:p>
            <a:r>
              <a:rPr kumimoji="1" lang="en-US" altLang="zh-CN" sz="2000">
                <a:latin typeface="仿宋_GB2312" charset="-122"/>
                <a:ea typeface="仿宋_GB2312" charset="-122"/>
              </a:rPr>
              <a:t>	</a:t>
            </a:r>
            <a:r>
              <a:rPr kumimoji="1" lang="zh-CN" altLang="en-US" sz="2000">
                <a:latin typeface="仿宋_GB2312" charset="-122"/>
                <a:ea typeface="仿宋_GB2312" charset="-122"/>
              </a:rPr>
              <a:t>针对指标体系的改进作相应调整；</a:t>
            </a:r>
            <a:endParaRPr kumimoji="1" lang="en-US" altLang="zh-CN" sz="2000">
              <a:latin typeface="仿宋_GB2312" charset="-122"/>
              <a:ea typeface="仿宋_GB2312" charset="-122"/>
            </a:endParaRPr>
          </a:p>
          <a:p>
            <a:r>
              <a:rPr kumimoji="1" lang="en-US" altLang="zh-CN" sz="2000">
                <a:latin typeface="仿宋_GB2312" charset="-122"/>
                <a:ea typeface="仿宋_GB2312" charset="-122"/>
              </a:rPr>
              <a:t>	</a:t>
            </a:r>
            <a:r>
              <a:rPr kumimoji="1" lang="zh-CN" altLang="en-US" sz="2000">
                <a:latin typeface="仿宋_GB2312" charset="-122"/>
                <a:ea typeface="仿宋_GB2312" charset="-122"/>
              </a:rPr>
              <a:t>功能模块的增添；</a:t>
            </a:r>
            <a:endParaRPr kumimoji="1" lang="en-US" altLang="zh-CN" sz="2000">
              <a:latin typeface="仿宋_GB2312" charset="-122"/>
              <a:ea typeface="仿宋_GB2312" charset="-122"/>
            </a:endParaRPr>
          </a:p>
          <a:p>
            <a:r>
              <a:rPr kumimoji="1" lang="en-US" altLang="zh-CN" sz="2000">
                <a:latin typeface="仿宋_GB2312" charset="-122"/>
                <a:ea typeface="仿宋_GB2312" charset="-122"/>
              </a:rPr>
              <a:t>	</a:t>
            </a:r>
            <a:r>
              <a:rPr kumimoji="1" lang="zh-CN" altLang="en-US" sz="2000">
                <a:latin typeface="仿宋_GB2312" charset="-122"/>
                <a:ea typeface="仿宋_GB2312" charset="-122"/>
              </a:rPr>
              <a:t>优化语言和算法。</a:t>
            </a:r>
            <a:endParaRPr kumimoji="1" lang="en-US" altLang="zh-CN" sz="2000">
              <a:latin typeface="仿宋_GB2312" charset="-122"/>
              <a:ea typeface="仿宋_GB2312" charset="-122"/>
            </a:endParaRPr>
          </a:p>
        </p:txBody>
      </p:sp>
      <p:sp>
        <p:nvSpPr>
          <p:cNvPr id="6" name="笑脸 5">
            <a:hlinkClick r:id="rId3" action="ppaction://hlinksldjump"/>
          </p:cNvPr>
          <p:cNvSpPr/>
          <p:nvPr/>
        </p:nvSpPr>
        <p:spPr>
          <a:xfrm>
            <a:off x="8248650" y="5732463"/>
            <a:ext cx="355600" cy="360362"/>
          </a:xfrm>
          <a:prstGeom prst="smileyFac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solidFill>
                <a:prstClr val="black"/>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150" y="1068388"/>
            <a:ext cx="75692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笑脸 5">
            <a:hlinkClick r:id="rId5" action="ppaction://hlinksldjump"/>
          </p:cNvPr>
          <p:cNvSpPr/>
          <p:nvPr/>
        </p:nvSpPr>
        <p:spPr>
          <a:xfrm>
            <a:off x="8248650" y="5732463"/>
            <a:ext cx="355600" cy="360362"/>
          </a:xfrm>
          <a:prstGeom prst="smileyFac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solidFill>
                <a:prstClr val="black"/>
              </a:solidFill>
            </a:endParaRPr>
          </a:p>
        </p:txBody>
      </p:sp>
      <p:sp>
        <p:nvSpPr>
          <p:cNvPr id="7" name="内容占位符 1"/>
          <p:cNvSpPr>
            <a:spLocks noGrp="1"/>
          </p:cNvSpPr>
          <p:nvPr>
            <p:ph idx="1"/>
          </p:nvPr>
        </p:nvSpPr>
        <p:spPr>
          <a:xfrm>
            <a:off x="457200" y="404813"/>
            <a:ext cx="8002588" cy="739775"/>
          </a:xfrm>
        </p:spPr>
        <p:txBody>
          <a:bodyPr/>
          <a:lstStyle/>
          <a:p>
            <a:r>
              <a:rPr lang="zh-CN" altLang="en-US" smtClean="0">
                <a:solidFill>
                  <a:srgbClr val="FF0000"/>
                </a:solidFill>
                <a:latin typeface="仿宋_GB2312" charset="-122"/>
                <a:ea typeface="仿宋_GB2312" charset="-122"/>
              </a:rPr>
              <a:t>网站系统首页</a:t>
            </a:r>
            <a:endParaRPr lang="en-US" altLang="zh-CN" smtClean="0">
              <a:solidFill>
                <a:srgbClr val="FF0000"/>
              </a:solidFill>
              <a:latin typeface="仿宋_GB2312" charset="-122"/>
              <a:ea typeface="仿宋_GB231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574800"/>
            <a:ext cx="7569200" cy="419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1"/>
          <p:cNvSpPr>
            <a:spLocks noGrp="1"/>
          </p:cNvSpPr>
          <p:nvPr>
            <p:ph idx="1"/>
          </p:nvPr>
        </p:nvSpPr>
        <p:spPr>
          <a:xfrm>
            <a:off x="457200" y="601663"/>
            <a:ext cx="8002588" cy="739775"/>
          </a:xfrm>
        </p:spPr>
        <p:txBody>
          <a:bodyPr/>
          <a:lstStyle/>
          <a:p>
            <a:r>
              <a:rPr lang="zh-CN" altLang="en-US" smtClean="0">
                <a:solidFill>
                  <a:srgbClr val="FF0000"/>
                </a:solidFill>
                <a:latin typeface="仿宋_GB2312" charset="-122"/>
                <a:ea typeface="仿宋_GB2312" charset="-122"/>
              </a:rPr>
              <a:t>资源指标排序</a:t>
            </a:r>
            <a:endParaRPr lang="en-US" altLang="zh-CN" smtClean="0">
              <a:solidFill>
                <a:srgbClr val="FF0000"/>
              </a:solidFill>
              <a:latin typeface="仿宋_GB2312" charset="-122"/>
              <a:ea typeface="仿宋_GB231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500188"/>
            <a:ext cx="7569200" cy="43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1"/>
          <p:cNvSpPr>
            <a:spLocks noGrp="1"/>
          </p:cNvSpPr>
          <p:nvPr>
            <p:ph idx="1"/>
          </p:nvPr>
        </p:nvSpPr>
        <p:spPr>
          <a:xfrm>
            <a:off x="457200" y="404813"/>
            <a:ext cx="8002588" cy="739775"/>
          </a:xfrm>
        </p:spPr>
        <p:txBody>
          <a:bodyPr/>
          <a:lstStyle/>
          <a:p>
            <a:r>
              <a:rPr lang="zh-CN" altLang="en-US" smtClean="0">
                <a:solidFill>
                  <a:srgbClr val="FF0000"/>
                </a:solidFill>
                <a:latin typeface="仿宋_GB2312" charset="-122"/>
                <a:ea typeface="仿宋_GB2312" charset="-122"/>
              </a:rPr>
              <a:t>类型检索评估</a:t>
            </a:r>
            <a:endParaRPr lang="en-US" altLang="zh-CN" smtClean="0">
              <a:solidFill>
                <a:srgbClr val="FF0000"/>
              </a:solidFill>
              <a:latin typeface="仿宋_GB2312" charset="-122"/>
              <a:ea typeface="仿宋_GB231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363" y="1698625"/>
            <a:ext cx="6962775"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1"/>
          <p:cNvSpPr>
            <a:spLocks noGrp="1"/>
          </p:cNvSpPr>
          <p:nvPr>
            <p:ph idx="1"/>
          </p:nvPr>
        </p:nvSpPr>
        <p:spPr>
          <a:xfrm>
            <a:off x="457200" y="744538"/>
            <a:ext cx="8002588" cy="739775"/>
          </a:xfrm>
        </p:spPr>
        <p:txBody>
          <a:bodyPr/>
          <a:lstStyle/>
          <a:p>
            <a:r>
              <a:rPr lang="zh-CN" altLang="en-US" smtClean="0">
                <a:solidFill>
                  <a:srgbClr val="FF0000"/>
                </a:solidFill>
                <a:latin typeface="仿宋_GB2312" charset="-122"/>
                <a:ea typeface="仿宋_GB2312" charset="-122"/>
              </a:rPr>
              <a:t>数据库读取</a:t>
            </a:r>
            <a:endParaRPr lang="en-US" altLang="zh-CN" smtClean="0">
              <a:solidFill>
                <a:srgbClr val="FF0000"/>
              </a:solidFill>
              <a:latin typeface="仿宋_GB2312" charset="-122"/>
              <a:ea typeface="仿宋_GB231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150" y="981075"/>
            <a:ext cx="7569200" cy="538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1"/>
          <p:cNvSpPr>
            <a:spLocks noGrp="1"/>
          </p:cNvSpPr>
          <p:nvPr>
            <p:ph idx="1"/>
          </p:nvPr>
        </p:nvSpPr>
        <p:spPr>
          <a:xfrm>
            <a:off x="457200" y="404813"/>
            <a:ext cx="8002588" cy="739775"/>
          </a:xfrm>
        </p:spPr>
        <p:txBody>
          <a:bodyPr/>
          <a:lstStyle/>
          <a:p>
            <a:r>
              <a:rPr lang="zh-CN" altLang="en-US" smtClean="0">
                <a:solidFill>
                  <a:srgbClr val="FF0000"/>
                </a:solidFill>
                <a:latin typeface="仿宋_GB2312" charset="-122"/>
                <a:ea typeface="仿宋_GB2312" charset="-122"/>
              </a:rPr>
              <a:t>动态数据自动获取</a:t>
            </a:r>
            <a:endParaRPr lang="en-US" altLang="zh-CN" smtClean="0">
              <a:solidFill>
                <a:srgbClr val="FF0000"/>
              </a:solidFill>
              <a:latin typeface="仿宋_GB2312" charset="-122"/>
              <a:ea typeface="仿宋_GB231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765175"/>
            <a:ext cx="8002588" cy="739775"/>
          </a:xfrm>
        </p:spPr>
        <p:txBody>
          <a:bodyPr/>
          <a:lstStyle/>
          <a:p>
            <a:r>
              <a:rPr lang="zh-CN" altLang="en-US" smtClean="0">
                <a:solidFill>
                  <a:srgbClr val="FF0000"/>
                </a:solidFill>
                <a:latin typeface="仿宋_GB2312" charset="-122"/>
                <a:ea typeface="仿宋_GB2312" charset="-122"/>
              </a:rPr>
              <a:t>对比评价功能  </a:t>
            </a:r>
            <a:r>
              <a:rPr lang="en-US" altLang="zh-CN" smtClean="0">
                <a:solidFill>
                  <a:srgbClr val="FF0000"/>
                </a:solidFill>
                <a:latin typeface="仿宋_GB2312" charset="-122"/>
                <a:ea typeface="仿宋_GB2312" charset="-122"/>
              </a:rPr>
              <a:t>-- </a:t>
            </a:r>
            <a:r>
              <a:rPr lang="zh-CN" altLang="en-US" smtClean="0">
                <a:solidFill>
                  <a:srgbClr val="FF0000"/>
                </a:solidFill>
                <a:latin typeface="仿宋_GB2312" charset="-122"/>
                <a:ea typeface="仿宋_GB2312" charset="-122"/>
              </a:rPr>
              <a:t>选择</a:t>
            </a:r>
            <a:endParaRPr lang="en-US" altLang="zh-CN" smtClean="0">
              <a:solidFill>
                <a:srgbClr val="FF0000"/>
              </a:solidFill>
              <a:latin typeface="仿宋_GB2312" charset="-122"/>
              <a:ea typeface="仿宋_GB2312" charset="-122"/>
            </a:endParaRPr>
          </a:p>
        </p:txBody>
      </p:sp>
      <p:pic>
        <p:nvPicPr>
          <p:cNvPr id="21507"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613" y="1525588"/>
            <a:ext cx="8099425"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88913"/>
            <a:ext cx="8002588" cy="739775"/>
          </a:xfrm>
        </p:spPr>
        <p:txBody>
          <a:bodyPr/>
          <a:lstStyle/>
          <a:p>
            <a:r>
              <a:rPr lang="zh-CN" altLang="en-US" smtClean="0">
                <a:solidFill>
                  <a:srgbClr val="FF0000"/>
                </a:solidFill>
                <a:latin typeface="仿宋_GB2312" charset="-122"/>
                <a:ea typeface="仿宋_GB2312" charset="-122"/>
              </a:rPr>
              <a:t>对比评价功能  </a:t>
            </a:r>
            <a:r>
              <a:rPr lang="en-US" altLang="zh-CN" smtClean="0">
                <a:solidFill>
                  <a:srgbClr val="FF0000"/>
                </a:solidFill>
                <a:latin typeface="仿宋_GB2312" charset="-122"/>
                <a:ea typeface="仿宋_GB2312" charset="-122"/>
              </a:rPr>
              <a:t>-- </a:t>
            </a:r>
            <a:r>
              <a:rPr lang="zh-CN" altLang="en-US" smtClean="0">
                <a:solidFill>
                  <a:srgbClr val="FF0000"/>
                </a:solidFill>
                <a:latin typeface="仿宋_GB2312" charset="-122"/>
                <a:ea typeface="仿宋_GB2312" charset="-122"/>
              </a:rPr>
              <a:t>总比</a:t>
            </a:r>
            <a:endParaRPr lang="en-US" altLang="zh-CN" smtClean="0">
              <a:solidFill>
                <a:srgbClr val="FF0000"/>
              </a:solidFill>
              <a:latin typeface="仿宋_GB2312" charset="-122"/>
              <a:ea typeface="仿宋_GB2312" charset="-122"/>
            </a:endParaRPr>
          </a:p>
        </p:txBody>
      </p:sp>
      <p:pic>
        <p:nvPicPr>
          <p:cNvPr id="22531"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000125"/>
            <a:ext cx="7783512"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4"/>
          <p:cNvSpPr txBox="1">
            <a:spLocks noChangeArrowheads="1"/>
          </p:cNvSpPr>
          <p:nvPr/>
        </p:nvSpPr>
        <p:spPr bwMode="auto">
          <a:xfrm>
            <a:off x="2195513" y="5807075"/>
            <a:ext cx="6856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a:t>&lt;%=      (Round(((Recordset_ID_1.Fields.Item("Total").Value)/</a:t>
            </a:r>
          </a:p>
          <a:p>
            <a:r>
              <a:rPr lang="en-US" altLang="zh-CN"/>
              <a:t>(Recordset_sumTotal.Fields.Item("sumTotal").Value)),4)*100)    %&gt;%</a:t>
            </a:r>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078038" y="1700213"/>
            <a:ext cx="5014912" cy="3457575"/>
          </a:xfrm>
        </p:spPr>
        <p:txBody>
          <a:bodyPr/>
          <a:lstStyle/>
          <a:p>
            <a:pPr marL="0" indent="0">
              <a:buFont typeface="Wingdings" panose="05000000000000000000" pitchFamily="2" charset="2"/>
              <a:buNone/>
            </a:pPr>
            <a:r>
              <a:rPr lang="zh-CN" altLang="en-US" sz="2800" smtClean="0">
                <a:solidFill>
                  <a:schemeClr val="tx1"/>
                </a:solidFill>
                <a:latin typeface="华文中宋" panose="02010600040101010101" pitchFamily="2" charset="-122"/>
                <a:ea typeface="华文中宋" panose="02010600040101010101" pitchFamily="2" charset="-122"/>
              </a:rPr>
              <a:t>一、项目简介</a:t>
            </a:r>
            <a:endParaRPr lang="en-US" altLang="zh-CN" sz="2800" smtClean="0">
              <a:solidFill>
                <a:schemeClr val="tx1"/>
              </a:solidFill>
              <a:latin typeface="华文中宋" panose="02010600040101010101" pitchFamily="2" charset="-122"/>
              <a:ea typeface="华文中宋" panose="02010600040101010101" pitchFamily="2" charset="-122"/>
            </a:endParaRPr>
          </a:p>
          <a:p>
            <a:pPr marL="0" indent="0">
              <a:buFont typeface="Wingdings" panose="05000000000000000000" pitchFamily="2" charset="2"/>
              <a:buNone/>
            </a:pPr>
            <a:r>
              <a:rPr lang="zh-CN" altLang="en-US" sz="2800" smtClean="0">
                <a:latin typeface="华文中宋" panose="02010600040101010101" pitchFamily="2" charset="-122"/>
                <a:ea typeface="华文中宋" panose="02010600040101010101" pitchFamily="2" charset="-122"/>
              </a:rPr>
              <a:t>二、研究内容</a:t>
            </a:r>
            <a:endParaRPr lang="en-US" altLang="zh-CN" sz="2800" smtClean="0">
              <a:latin typeface="华文中宋" panose="02010600040101010101" pitchFamily="2" charset="-122"/>
              <a:ea typeface="华文中宋" panose="02010600040101010101" pitchFamily="2" charset="-122"/>
            </a:endParaRPr>
          </a:p>
          <a:p>
            <a:pPr marL="0" indent="0">
              <a:buFont typeface="Wingdings" panose="05000000000000000000" pitchFamily="2" charset="2"/>
              <a:buNone/>
            </a:pPr>
            <a:r>
              <a:rPr lang="zh-CN" altLang="en-US" sz="2800" smtClean="0">
                <a:latin typeface="华文中宋" panose="02010600040101010101" pitchFamily="2" charset="-122"/>
                <a:ea typeface="华文中宋" panose="02010600040101010101" pitchFamily="2" charset="-122"/>
              </a:rPr>
              <a:t>三、项目组织</a:t>
            </a:r>
            <a:endParaRPr lang="en-US" altLang="zh-CN" sz="2800" smtClean="0">
              <a:latin typeface="华文中宋" panose="02010600040101010101" pitchFamily="2" charset="-122"/>
              <a:ea typeface="华文中宋" panose="02010600040101010101" pitchFamily="2" charset="-122"/>
            </a:endParaRPr>
          </a:p>
          <a:p>
            <a:pPr marL="0" indent="0">
              <a:buFont typeface="Wingdings" panose="05000000000000000000" pitchFamily="2" charset="2"/>
              <a:buNone/>
            </a:pPr>
            <a:r>
              <a:rPr lang="zh-CN" altLang="en-US" sz="2800" smtClean="0">
                <a:latin typeface="华文中宋" panose="02010600040101010101" pitchFamily="2" charset="-122"/>
                <a:ea typeface="华文中宋" panose="02010600040101010101" pitchFamily="2" charset="-122"/>
              </a:rPr>
              <a:t>四、项目实施</a:t>
            </a:r>
            <a:endParaRPr lang="en-US" altLang="zh-CN" sz="2800" smtClean="0">
              <a:latin typeface="华文中宋" panose="02010600040101010101" pitchFamily="2" charset="-122"/>
              <a:ea typeface="华文中宋" panose="02010600040101010101" pitchFamily="2" charset="-122"/>
            </a:endParaRPr>
          </a:p>
          <a:p>
            <a:pPr marL="0" indent="0">
              <a:buFont typeface="Wingdings" panose="05000000000000000000" pitchFamily="2" charset="2"/>
              <a:buNone/>
            </a:pPr>
            <a:r>
              <a:rPr lang="zh-CN" altLang="en-US" sz="2800" smtClean="0">
                <a:latin typeface="华文中宋" panose="02010600040101010101" pitchFamily="2" charset="-122"/>
                <a:ea typeface="华文中宋" panose="02010600040101010101" pitchFamily="2" charset="-122"/>
              </a:rPr>
              <a:t>五、改善设想</a:t>
            </a:r>
            <a:endParaRPr lang="en-US" altLang="zh-CN" sz="2800" smtClean="0">
              <a:latin typeface="华文中宋" panose="02010600040101010101" pitchFamily="2" charset="-122"/>
              <a:ea typeface="华文中宋" panose="02010600040101010101" pitchFamily="2" charset="-122"/>
            </a:endParaRPr>
          </a:p>
          <a:p>
            <a:pPr marL="0" indent="0">
              <a:buFont typeface="Wingdings" panose="05000000000000000000" pitchFamily="2" charset="2"/>
              <a:buNone/>
            </a:pPr>
            <a:r>
              <a:rPr lang="en-US" altLang="zh-CN" sz="2800" smtClean="0">
                <a:latin typeface="华文中宋" panose="02010600040101010101" pitchFamily="2" charset="-122"/>
                <a:ea typeface="华文中宋" panose="02010600040101010101" pitchFamily="2" charset="-122"/>
              </a:rPr>
              <a:t>	</a:t>
            </a:r>
            <a:endParaRPr lang="zh-CN" altLang="en-US" sz="2800" smtClean="0">
              <a:latin typeface="华文中宋" panose="02010600040101010101" pitchFamily="2" charset="-122"/>
              <a:ea typeface="华文中宋" panose="02010600040101010101" pitchFamily="2" charset="-122"/>
            </a:endParaRPr>
          </a:p>
        </p:txBody>
      </p:sp>
      <p:pic>
        <p:nvPicPr>
          <p:cNvPr id="5123"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765175"/>
            <a:ext cx="8002588" cy="739775"/>
          </a:xfrm>
        </p:spPr>
        <p:txBody>
          <a:bodyPr/>
          <a:lstStyle/>
          <a:p>
            <a:r>
              <a:rPr lang="zh-CN" altLang="en-US" smtClean="0">
                <a:solidFill>
                  <a:srgbClr val="FF0000"/>
                </a:solidFill>
                <a:latin typeface="仿宋_GB2312" charset="-122"/>
                <a:ea typeface="仿宋_GB2312" charset="-122"/>
              </a:rPr>
              <a:t>对比评价功能  </a:t>
            </a:r>
            <a:r>
              <a:rPr lang="en-US" altLang="zh-CN" smtClean="0">
                <a:solidFill>
                  <a:srgbClr val="FF0000"/>
                </a:solidFill>
                <a:latin typeface="仿宋_GB2312" charset="-122"/>
                <a:ea typeface="仿宋_GB2312" charset="-122"/>
              </a:rPr>
              <a:t>-- </a:t>
            </a:r>
            <a:r>
              <a:rPr lang="zh-CN" altLang="en-US" smtClean="0">
                <a:solidFill>
                  <a:srgbClr val="FF0000"/>
                </a:solidFill>
                <a:latin typeface="仿宋_GB2312" charset="-122"/>
                <a:ea typeface="仿宋_GB2312" charset="-122"/>
              </a:rPr>
              <a:t>细分</a:t>
            </a:r>
            <a:endParaRPr lang="en-US" altLang="zh-CN" smtClean="0">
              <a:solidFill>
                <a:srgbClr val="FF0000"/>
              </a:solidFill>
              <a:latin typeface="仿宋_GB2312" charset="-122"/>
              <a:ea typeface="仿宋_GB2312" charset="-122"/>
            </a:endParaRPr>
          </a:p>
        </p:txBody>
      </p:sp>
      <p:pic>
        <p:nvPicPr>
          <p:cNvPr id="23555"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501775"/>
            <a:ext cx="7239000" cy="44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622425"/>
            <a:ext cx="7569200"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1"/>
          <p:cNvSpPr txBox="1">
            <a:spLocks/>
          </p:cNvSpPr>
          <p:nvPr/>
        </p:nvSpPr>
        <p:spPr bwMode="auto">
          <a:xfrm>
            <a:off x="457200" y="692150"/>
            <a:ext cx="80025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82563" indent="-182563">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buClr>
                <a:srgbClr val="7F7F7F"/>
              </a:buClr>
              <a:buFont typeface="Wingdings" panose="05000000000000000000" pitchFamily="2" charset="2"/>
              <a:buChar char="§"/>
            </a:pPr>
            <a:r>
              <a:rPr lang="zh-CN" altLang="en-US">
                <a:solidFill>
                  <a:srgbClr val="FF0000"/>
                </a:solidFill>
                <a:latin typeface="仿宋_GB2312" charset="-122"/>
                <a:ea typeface="仿宋_GB2312" charset="-122"/>
              </a:rPr>
              <a:t>留言功能</a:t>
            </a:r>
            <a:endParaRPr lang="en-US" altLang="zh-CN">
              <a:solidFill>
                <a:srgbClr val="FF0000"/>
              </a:solidFill>
              <a:latin typeface="仿宋_GB2312" charset="-122"/>
              <a:ea typeface="仿宋_GB2312" charset="-122"/>
            </a:endParaRPr>
          </a:p>
        </p:txBody>
      </p:sp>
      <p:sp>
        <p:nvSpPr>
          <p:cNvPr id="8" name="笑脸 7">
            <a:hlinkClick r:id="rId4" action="ppaction://hlinksldjump"/>
          </p:cNvPr>
          <p:cNvSpPr/>
          <p:nvPr/>
        </p:nvSpPr>
        <p:spPr>
          <a:xfrm>
            <a:off x="8248650" y="5732463"/>
            <a:ext cx="355600" cy="360362"/>
          </a:xfrm>
          <a:prstGeom prst="smileyFac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404813"/>
            <a:ext cx="8002588" cy="739775"/>
          </a:xfrm>
        </p:spPr>
        <p:txBody>
          <a:bodyPr/>
          <a:lstStyle/>
          <a:p>
            <a:r>
              <a:rPr lang="zh-CN" altLang="en-US" smtClean="0">
                <a:solidFill>
                  <a:srgbClr val="FF0000"/>
                </a:solidFill>
                <a:latin typeface="仿宋_GB2312" charset="-122"/>
                <a:ea typeface="仿宋_GB2312" charset="-122"/>
              </a:rPr>
              <a:t>后台管理</a:t>
            </a:r>
            <a:endParaRPr lang="en-US" altLang="zh-CN" smtClean="0">
              <a:solidFill>
                <a:srgbClr val="FF0000"/>
              </a:solidFill>
              <a:latin typeface="仿宋_GB2312" charset="-122"/>
              <a:ea typeface="仿宋_GB2312" charset="-122"/>
            </a:endParaRPr>
          </a:p>
        </p:txBody>
      </p:sp>
      <p:pic>
        <p:nvPicPr>
          <p:cNvPr id="2560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38288"/>
            <a:ext cx="838835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404813"/>
            <a:ext cx="8002588" cy="739775"/>
          </a:xfrm>
        </p:spPr>
        <p:txBody>
          <a:bodyPr/>
          <a:lstStyle/>
          <a:p>
            <a:r>
              <a:rPr lang="zh-CN" altLang="en-US" smtClean="0">
                <a:solidFill>
                  <a:srgbClr val="FF0000"/>
                </a:solidFill>
                <a:latin typeface="仿宋_GB2312" charset="-122"/>
                <a:ea typeface="仿宋_GB2312" charset="-122"/>
              </a:rPr>
              <a:t>后台管理</a:t>
            </a:r>
            <a:endParaRPr lang="en-US" altLang="zh-CN" smtClean="0">
              <a:solidFill>
                <a:srgbClr val="FF0000"/>
              </a:solidFill>
              <a:latin typeface="仿宋_GB2312" charset="-122"/>
              <a:ea typeface="仿宋_GB2312" charset="-122"/>
            </a:endParaRPr>
          </a:p>
        </p:txBody>
      </p:sp>
      <p:pic>
        <p:nvPicPr>
          <p:cNvPr id="26627"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38288"/>
            <a:ext cx="838835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笑脸 6">
            <a:hlinkClick r:id="rId4" action="ppaction://hlinksldjump"/>
          </p:cNvPr>
          <p:cNvSpPr/>
          <p:nvPr/>
        </p:nvSpPr>
        <p:spPr>
          <a:xfrm>
            <a:off x="8069263" y="5764213"/>
            <a:ext cx="357187" cy="360362"/>
          </a:xfrm>
          <a:prstGeom prst="smileyFac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2420888"/>
            <a:ext cx="5184576" cy="1323439"/>
          </a:xfrm>
          <a:prstGeom prst="rect">
            <a:avLst/>
          </a:prstGeom>
          <a:noFill/>
        </p:spPr>
        <p:txBody>
          <a:bodyPr>
            <a:spAutoFit/>
          </a:bodyPr>
          <a:lstStyle/>
          <a:p>
            <a:pPr algn="r" fontAlgn="auto">
              <a:spcBef>
                <a:spcPts val="0"/>
              </a:spcBef>
              <a:spcAft>
                <a:spcPts val="0"/>
              </a:spcAft>
              <a:defRPr/>
            </a:pPr>
            <a:r>
              <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中宋" pitchFamily="2" charset="-122"/>
                <a:ea typeface="华文中宋" pitchFamily="2" charset="-122"/>
              </a:rPr>
              <a:t>欢迎提出意见或建议！</a:t>
            </a:r>
            <a:endParaRPr lang="en-US" altLang="zh-C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中宋" pitchFamily="2" charset="-122"/>
              <a:ea typeface="华文中宋" pitchFamily="2" charset="-122"/>
            </a:endParaRPr>
          </a:p>
          <a:p>
            <a:pPr algn="r" fontAlgn="auto">
              <a:spcBef>
                <a:spcPts val="0"/>
              </a:spcBef>
              <a:spcAft>
                <a:spcPts val="0"/>
              </a:spcAft>
              <a:defRPr/>
            </a:pPr>
            <a:r>
              <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中宋" pitchFamily="2" charset="-122"/>
                <a:ea typeface="华文中宋" pitchFamily="2" charset="-122"/>
              </a:rPr>
              <a:t>谢谢大家！</a:t>
            </a:r>
            <a:endPar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中宋" pitchFamily="2" charset="-122"/>
              <a:ea typeface="华文中宋" pitchFamily="2" charset="-122"/>
            </a:endParaRPr>
          </a:p>
        </p:txBody>
      </p:sp>
      <p:sp>
        <p:nvSpPr>
          <p:cNvPr id="5" name="TextBox 4">
            <a:hlinkClick r:id="rId2"/>
          </p:cNvPr>
          <p:cNvSpPr txBox="1"/>
          <p:nvPr/>
        </p:nvSpPr>
        <p:spPr>
          <a:xfrm>
            <a:off x="5651500" y="5300663"/>
            <a:ext cx="3060700" cy="92392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a:latin typeface="Times New Roman" panose="02020603050405020304" pitchFamily="18" charset="0"/>
                <a:ea typeface="仿宋_GB2312" charset="-122"/>
              </a:rPr>
              <a:t>测试站点</a:t>
            </a:r>
            <a:r>
              <a:rPr lang="en-US" altLang="zh-CN">
                <a:latin typeface="Times New Roman" panose="02020603050405020304" pitchFamily="18" charset="0"/>
                <a:ea typeface="仿宋_GB2312" charset="-122"/>
              </a:rPr>
              <a:t>:</a:t>
            </a:r>
          </a:p>
          <a:p>
            <a:pPr algn="r"/>
            <a:r>
              <a:rPr lang="en-US" altLang="zh-CN">
                <a:latin typeface="Times New Roman" panose="02020603050405020304" pitchFamily="18" charset="0"/>
                <a:ea typeface="仿宋_GB2312" charset="-122"/>
              </a:rPr>
              <a:t> asdl.liuqiyuan.com</a:t>
            </a:r>
          </a:p>
          <a:p>
            <a:pPr algn="r"/>
            <a:endParaRPr lang="en-US" altLang="zh-CN">
              <a:latin typeface="Times New Roman" panose="02020603050405020304" pitchFamily="18" charset="0"/>
              <a:ea typeface="仿宋_GB2312" charset="-122"/>
            </a:endParaRPr>
          </a:p>
        </p:txBody>
      </p:sp>
      <p:pic>
        <p:nvPicPr>
          <p:cNvPr id="2765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8313" y="512763"/>
            <a:ext cx="5013325" cy="792162"/>
          </a:xfrm>
        </p:spPr>
        <p:txBody>
          <a:bodyPr/>
          <a:lstStyle/>
          <a:p>
            <a:pPr marL="0" indent="0">
              <a:buFont typeface="Wingdings" panose="05000000000000000000" pitchFamily="2" charset="2"/>
              <a:buNone/>
            </a:pPr>
            <a:r>
              <a:rPr lang="zh-CN" altLang="en-US" sz="2800" smtClean="0">
                <a:solidFill>
                  <a:schemeClr val="tx1"/>
                </a:solidFill>
                <a:latin typeface="华文中宋" panose="02010600040101010101" pitchFamily="2" charset="-122"/>
                <a:ea typeface="华文中宋" panose="02010600040101010101" pitchFamily="2" charset="-122"/>
              </a:rPr>
              <a:t>一、项目简介</a:t>
            </a:r>
            <a:endParaRPr lang="zh-CN" altLang="en-US" sz="2800" smtClean="0">
              <a:latin typeface="华文中宋" panose="02010600040101010101" pitchFamily="2" charset="-122"/>
              <a:ea typeface="华文中宋" panose="02010600040101010101" pitchFamily="2" charset="-122"/>
            </a:endParaRPr>
          </a:p>
        </p:txBody>
      </p:sp>
      <p:pic>
        <p:nvPicPr>
          <p:cNvPr id="6147"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827088" y="1268413"/>
            <a:ext cx="7061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Lst>
              <a:defRPr>
                <a:solidFill>
                  <a:schemeClr val="tx1"/>
                </a:solidFill>
                <a:latin typeface="Calibri" panose="020F0502020204030204" pitchFamily="34" charset="0"/>
                <a:ea typeface="宋体" panose="02010600030101010101" pitchFamily="2" charset="-122"/>
              </a:defRPr>
            </a:lvl1pPr>
            <a:lvl2pPr marL="742950" indent="-285750">
              <a:tabLst>
                <a:tab pos="0" algn="l"/>
              </a:tabLst>
              <a:defRPr>
                <a:solidFill>
                  <a:schemeClr val="tx1"/>
                </a:solidFill>
                <a:latin typeface="Calibri" panose="020F0502020204030204" pitchFamily="34" charset="0"/>
                <a:ea typeface="宋体" panose="02010600030101010101" pitchFamily="2" charset="-122"/>
              </a:defRPr>
            </a:lvl2pPr>
            <a:lvl3pPr marL="1143000" indent="-228600">
              <a:tabLst>
                <a:tab pos="0" algn="l"/>
              </a:tabLst>
              <a:defRPr>
                <a:solidFill>
                  <a:schemeClr val="tx1"/>
                </a:solidFill>
                <a:latin typeface="Calibri" panose="020F0502020204030204" pitchFamily="34" charset="0"/>
                <a:ea typeface="宋体" panose="02010600030101010101" pitchFamily="2" charset="-122"/>
              </a:defRPr>
            </a:lvl3pPr>
            <a:lvl4pPr marL="1600200" indent="-228600">
              <a:tabLst>
                <a:tab pos="0" algn="l"/>
              </a:tabLst>
              <a:defRPr>
                <a:solidFill>
                  <a:schemeClr val="tx1"/>
                </a:solidFill>
                <a:latin typeface="Calibri" panose="020F0502020204030204" pitchFamily="34" charset="0"/>
                <a:ea typeface="宋体" panose="02010600030101010101" pitchFamily="2" charset="-122"/>
              </a:defRPr>
            </a:lvl4pPr>
            <a:lvl5pPr marL="2057400" indent="-228600">
              <a:tabLst>
                <a:tab pos="0" algn="l"/>
              </a:tabLst>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tabLst>
                <a:tab pos="0" algn="l"/>
              </a:tabLs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tabLst>
                <a:tab pos="0" algn="l"/>
              </a:tabLs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tabLst>
                <a:tab pos="0" algn="l"/>
              </a:tabLs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tabLst>
                <a:tab pos="0" algn="l"/>
              </a:tabLst>
              <a:defRPr>
                <a:solidFill>
                  <a:schemeClr val="tx1"/>
                </a:solidFill>
                <a:latin typeface="Calibri" panose="020F0502020204030204" pitchFamily="34" charset="0"/>
                <a:ea typeface="宋体" panose="02010600030101010101" pitchFamily="2" charset="-122"/>
              </a:defRPr>
            </a:lvl9pPr>
          </a:lstStyle>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项目背景：</a:t>
            </a:r>
            <a:endParaRPr kumimoji="1" lang="en-US" altLang="zh-CN" sz="2000">
              <a:solidFill>
                <a:srgbClr val="000000"/>
              </a:solidFill>
              <a:latin typeface="仿宋_GB2312" charset="-122"/>
              <a:ea typeface="仿宋_GB2312" charset="-122"/>
            </a:endParaRPr>
          </a:p>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数字图书馆评估指标体系及其支持软件研究项目是浙江大学信息资源管理研究所受</a:t>
            </a:r>
            <a:r>
              <a:rPr kumimoji="1" lang="en-US" altLang="zh-CN" sz="2000">
                <a:solidFill>
                  <a:srgbClr val="000000"/>
                </a:solidFill>
                <a:latin typeface="仿宋_GB2312" charset="-122"/>
                <a:ea typeface="仿宋_GB2312" charset="-122"/>
              </a:rPr>
              <a:t>CADAL(China Academic Digital Associative Library)</a:t>
            </a:r>
            <a:r>
              <a:rPr kumimoji="1" lang="zh-CN" altLang="en-US" sz="2000">
                <a:solidFill>
                  <a:srgbClr val="000000"/>
                </a:solidFill>
                <a:latin typeface="仿宋_GB2312" charset="-122"/>
                <a:ea typeface="仿宋_GB2312" charset="-122"/>
              </a:rPr>
              <a:t>项目资助，旨在探讨构建数字图书馆评估指标体系，并据之研发基于互联网和支持数据自动获取的数字图书馆评估系统及其网站。</a:t>
            </a:r>
            <a:endParaRPr kumimoji="1" lang="en-US" altLang="zh-CN" sz="2000">
              <a:solidFill>
                <a:srgbClr val="000000"/>
              </a:solidFill>
              <a:latin typeface="仿宋_GB2312" charset="-122"/>
              <a:ea typeface="仿宋_GB2312" charset="-122"/>
            </a:endParaRPr>
          </a:p>
          <a:p>
            <a:pPr>
              <a:spcAft>
                <a:spcPct val="40000"/>
              </a:spcAft>
            </a:pPr>
            <a:endParaRPr kumimoji="1" lang="en-US" altLang="zh-CN" sz="2000">
              <a:solidFill>
                <a:srgbClr val="000000"/>
              </a:solidFill>
              <a:latin typeface="仿宋_GB2312" charset="-122"/>
              <a:ea typeface="仿宋_GB2312" charset="-122"/>
            </a:endParaRPr>
          </a:p>
          <a:p>
            <a:pPr>
              <a:spcAft>
                <a:spcPct val="40000"/>
              </a:spcAft>
            </a:pPr>
            <a:r>
              <a:rPr kumimoji="1" lang="zh-CN" altLang="en-US" sz="2000">
                <a:solidFill>
                  <a:srgbClr val="000000"/>
                </a:solidFill>
                <a:latin typeface="仿宋_GB2312" charset="-122"/>
                <a:ea typeface="仿宋_GB2312" charset="-122"/>
              </a:rPr>
              <a:t>项目目标：</a:t>
            </a:r>
            <a:endParaRPr kumimoji="1" lang="en-US" altLang="zh-CN" sz="2000">
              <a:solidFill>
                <a:srgbClr val="000000"/>
              </a:solidFill>
              <a:latin typeface="仿宋_GB2312" charset="-122"/>
              <a:ea typeface="仿宋_GB2312" charset="-122"/>
            </a:endParaRPr>
          </a:p>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a:t>
            </a:r>
            <a:r>
              <a:rPr kumimoji="1" lang="en-US" altLang="zh-CN" sz="2000">
                <a:solidFill>
                  <a:srgbClr val="000000"/>
                </a:solidFill>
                <a:latin typeface="仿宋_GB2312" charset="-122"/>
                <a:ea typeface="仿宋_GB2312" charset="-122"/>
              </a:rPr>
              <a:t>1</a:t>
            </a:r>
            <a:r>
              <a:rPr kumimoji="1" lang="zh-CN" altLang="en-US" sz="2000">
                <a:solidFill>
                  <a:srgbClr val="000000"/>
                </a:solidFill>
                <a:latin typeface="仿宋_GB2312" charset="-122"/>
                <a:ea typeface="仿宋_GB2312" charset="-122"/>
              </a:rPr>
              <a:t>）建立一套方法科学、理念创新和应用范围广泛的数字图书馆评估指标体系。</a:t>
            </a:r>
            <a:endParaRPr kumimoji="1" lang="en-US" altLang="zh-CN" sz="2000">
              <a:solidFill>
                <a:srgbClr val="000000"/>
              </a:solidFill>
              <a:latin typeface="仿宋_GB2312" charset="-122"/>
              <a:ea typeface="仿宋_GB2312" charset="-122"/>
            </a:endParaRPr>
          </a:p>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a:t>
            </a:r>
            <a:r>
              <a:rPr kumimoji="1" lang="en-US" altLang="zh-CN" sz="2000">
                <a:solidFill>
                  <a:srgbClr val="000000"/>
                </a:solidFill>
                <a:latin typeface="仿宋_GB2312" charset="-122"/>
                <a:ea typeface="仿宋_GB2312" charset="-122"/>
              </a:rPr>
              <a:t>2</a:t>
            </a:r>
            <a:r>
              <a:rPr kumimoji="1" lang="zh-CN" altLang="en-US" sz="2000">
                <a:solidFill>
                  <a:srgbClr val="000000"/>
                </a:solidFill>
                <a:latin typeface="仿宋_GB2312" charset="-122"/>
                <a:ea typeface="仿宋_GB2312" charset="-122"/>
              </a:rPr>
              <a:t>）开发出技术领先、用户友好、维护方便、支持数据在线自动获取和用户交互的数字图书馆评价网站系统。</a:t>
            </a:r>
            <a:endParaRPr kumimoji="1" lang="en-US" altLang="zh-CN" sz="2000">
              <a:solidFill>
                <a:srgbClr val="000000"/>
              </a:solidFill>
              <a:latin typeface="仿宋_GB2312" charset="-122"/>
              <a:ea typeface="仿宋_GB2312" charset="-122"/>
            </a:endParaRPr>
          </a:p>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a:t>
            </a:r>
            <a:r>
              <a:rPr kumimoji="1" lang="en-US" altLang="zh-CN" sz="2000">
                <a:solidFill>
                  <a:srgbClr val="000000"/>
                </a:solidFill>
                <a:latin typeface="仿宋_GB2312" charset="-122"/>
                <a:ea typeface="仿宋_GB2312" charset="-122"/>
              </a:rPr>
              <a:t>3</a:t>
            </a:r>
            <a:r>
              <a:rPr kumimoji="1" lang="zh-CN" altLang="en-US" sz="2000">
                <a:solidFill>
                  <a:srgbClr val="000000"/>
                </a:solidFill>
                <a:latin typeface="仿宋_GB2312" charset="-122"/>
                <a:ea typeface="仿宋_GB2312" charset="-122"/>
              </a:rPr>
              <a:t>）搭建数字图书馆在线评价网络平台。</a:t>
            </a:r>
            <a:endParaRPr lang="zh-CN" altLang="en-US" sz="2000">
              <a:solidFill>
                <a:srgbClr val="000000"/>
              </a:solidFill>
              <a:latin typeface="仿宋_GB2312" charset="-122"/>
              <a:ea typeface="仿宋_GB231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8313" y="512763"/>
            <a:ext cx="5013325" cy="792162"/>
          </a:xfrm>
        </p:spPr>
        <p:txBody>
          <a:bodyPr/>
          <a:lstStyle/>
          <a:p>
            <a:pPr marL="0" indent="0">
              <a:buFont typeface="Wingdings" panose="05000000000000000000" pitchFamily="2" charset="2"/>
              <a:buNone/>
            </a:pPr>
            <a:r>
              <a:rPr lang="zh-CN" altLang="en-US" sz="2800" smtClean="0">
                <a:solidFill>
                  <a:schemeClr val="tx1"/>
                </a:solidFill>
                <a:latin typeface="华文中宋" panose="02010600040101010101" pitchFamily="2" charset="-122"/>
                <a:ea typeface="华文中宋" panose="02010600040101010101" pitchFamily="2" charset="-122"/>
              </a:rPr>
              <a:t>一、项目简介</a:t>
            </a:r>
            <a:endParaRPr lang="zh-CN" altLang="en-US" sz="2800" smtClean="0">
              <a:latin typeface="华文中宋" panose="02010600040101010101" pitchFamily="2" charset="-122"/>
              <a:ea typeface="华文中宋" panose="02010600040101010101" pitchFamily="2" charset="-122"/>
            </a:endParaRPr>
          </a:p>
        </p:txBody>
      </p:sp>
      <p:pic>
        <p:nvPicPr>
          <p:cNvPr id="7171"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827088" y="1268413"/>
            <a:ext cx="70612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Lst>
              <a:defRPr>
                <a:solidFill>
                  <a:schemeClr val="tx1"/>
                </a:solidFill>
                <a:latin typeface="Calibri" panose="020F0502020204030204" pitchFamily="34" charset="0"/>
                <a:ea typeface="宋体" panose="02010600030101010101" pitchFamily="2" charset="-122"/>
              </a:defRPr>
            </a:lvl1pPr>
            <a:lvl2pPr marL="742950" indent="-285750">
              <a:tabLst>
                <a:tab pos="0" algn="l"/>
              </a:tabLst>
              <a:defRPr>
                <a:solidFill>
                  <a:schemeClr val="tx1"/>
                </a:solidFill>
                <a:latin typeface="Calibri" panose="020F0502020204030204" pitchFamily="34" charset="0"/>
                <a:ea typeface="宋体" panose="02010600030101010101" pitchFamily="2" charset="-122"/>
              </a:defRPr>
            </a:lvl2pPr>
            <a:lvl3pPr marL="1143000" indent="-228600">
              <a:tabLst>
                <a:tab pos="0" algn="l"/>
              </a:tabLst>
              <a:defRPr>
                <a:solidFill>
                  <a:schemeClr val="tx1"/>
                </a:solidFill>
                <a:latin typeface="Calibri" panose="020F0502020204030204" pitchFamily="34" charset="0"/>
                <a:ea typeface="宋体" panose="02010600030101010101" pitchFamily="2" charset="-122"/>
              </a:defRPr>
            </a:lvl3pPr>
            <a:lvl4pPr marL="1600200" indent="-228600">
              <a:tabLst>
                <a:tab pos="0" algn="l"/>
              </a:tabLst>
              <a:defRPr>
                <a:solidFill>
                  <a:schemeClr val="tx1"/>
                </a:solidFill>
                <a:latin typeface="Calibri" panose="020F0502020204030204" pitchFamily="34" charset="0"/>
                <a:ea typeface="宋体" panose="02010600030101010101" pitchFamily="2" charset="-122"/>
              </a:defRPr>
            </a:lvl4pPr>
            <a:lvl5pPr marL="2057400" indent="-228600">
              <a:tabLst>
                <a:tab pos="0" algn="l"/>
              </a:tabLst>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tabLst>
                <a:tab pos="0" algn="l"/>
              </a:tabLs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tabLst>
                <a:tab pos="0" algn="l"/>
              </a:tabLs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tabLst>
                <a:tab pos="0" algn="l"/>
              </a:tabLs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tabLst>
                <a:tab pos="0" algn="l"/>
              </a:tabLst>
              <a:defRPr>
                <a:solidFill>
                  <a:schemeClr val="tx1"/>
                </a:solidFill>
                <a:latin typeface="Calibri" panose="020F0502020204030204" pitchFamily="34" charset="0"/>
                <a:ea typeface="宋体" panose="02010600030101010101" pitchFamily="2" charset="-122"/>
              </a:defRPr>
            </a:lvl9pPr>
          </a:lstStyle>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技术要点：</a:t>
            </a:r>
            <a:endParaRPr kumimoji="1" lang="en-US" altLang="zh-CN" sz="2000">
              <a:solidFill>
                <a:srgbClr val="000000"/>
              </a:solidFill>
              <a:latin typeface="仿宋_GB2312" charset="-122"/>
              <a:ea typeface="仿宋_GB2312" charset="-122"/>
            </a:endParaRPr>
          </a:p>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 （</a:t>
            </a:r>
            <a:r>
              <a:rPr lang="en-US" altLang="zh-CN" sz="2000">
                <a:latin typeface="仿宋_GB2312" charset="-122"/>
                <a:ea typeface="仿宋_GB2312" charset="-122"/>
              </a:rPr>
              <a:t>1</a:t>
            </a:r>
            <a:r>
              <a:rPr lang="zh-CN" altLang="en-US" sz="2000">
                <a:latin typeface="仿宋_GB2312" charset="-122"/>
                <a:ea typeface="仿宋_GB2312" charset="-122"/>
              </a:rPr>
              <a:t>）建立数字图书馆评估指标体系</a:t>
            </a:r>
            <a:endParaRPr lang="en-US" altLang="zh-CN" sz="2000">
              <a:latin typeface="仿宋_GB2312" charset="-122"/>
              <a:ea typeface="仿宋_GB2312" charset="-122"/>
            </a:endParaRPr>
          </a:p>
          <a:p>
            <a:pPr>
              <a:spcAft>
                <a:spcPct val="40000"/>
              </a:spcAft>
            </a:pPr>
            <a:r>
              <a:rPr kumimoji="1" lang="zh-CN" altLang="en-US" sz="2000">
                <a:solidFill>
                  <a:srgbClr val="000000"/>
                </a:solidFill>
                <a:latin typeface="仿宋_GB2312" charset="-122"/>
                <a:ea typeface="仿宋_GB2312" charset="-122"/>
              </a:rPr>
              <a:t>  （</a:t>
            </a:r>
            <a:r>
              <a:rPr kumimoji="1" lang="en-US" altLang="zh-CN" sz="2000">
                <a:solidFill>
                  <a:srgbClr val="000000"/>
                </a:solidFill>
                <a:latin typeface="仿宋_GB2312" charset="-122"/>
                <a:ea typeface="仿宋_GB2312" charset="-122"/>
              </a:rPr>
              <a:t>2</a:t>
            </a:r>
            <a:r>
              <a:rPr kumimoji="1" lang="zh-CN" altLang="en-US" sz="2000">
                <a:solidFill>
                  <a:srgbClr val="000000"/>
                </a:solidFill>
                <a:latin typeface="仿宋_GB2312" charset="-122"/>
                <a:ea typeface="仿宋_GB2312" charset="-122"/>
              </a:rPr>
              <a:t>）开发评估软件</a:t>
            </a:r>
            <a:endParaRPr kumimoji="1" lang="en-US" altLang="zh-CN" sz="2000">
              <a:solidFill>
                <a:srgbClr val="000000"/>
              </a:solidFill>
              <a:latin typeface="仿宋_GB2312" charset="-122"/>
              <a:ea typeface="仿宋_GB2312" charset="-122"/>
            </a:endParaRPr>
          </a:p>
          <a:p>
            <a:pPr>
              <a:spcAft>
                <a:spcPct val="40000"/>
              </a:spcAft>
            </a:pPr>
            <a:endParaRPr kumimoji="1" lang="en-US" altLang="zh-CN" sz="2000">
              <a:solidFill>
                <a:srgbClr val="000000"/>
              </a:solidFill>
              <a:latin typeface="仿宋_GB2312" charset="-122"/>
              <a:ea typeface="仿宋_GB2312" charset="-122"/>
            </a:endParaRPr>
          </a:p>
          <a:p>
            <a:pPr>
              <a:spcAft>
                <a:spcPct val="40000"/>
              </a:spcAft>
            </a:pPr>
            <a:r>
              <a:rPr kumimoji="1" lang="zh-CN" altLang="en-US" sz="2000">
                <a:solidFill>
                  <a:srgbClr val="000000"/>
                </a:solidFill>
                <a:latin typeface="仿宋_GB2312" charset="-122"/>
                <a:ea typeface="仿宋_GB2312" charset="-122"/>
              </a:rPr>
              <a:t>技术指标：</a:t>
            </a:r>
            <a:endParaRPr kumimoji="1" lang="en-US" altLang="zh-CN" sz="2000">
              <a:solidFill>
                <a:srgbClr val="000000"/>
              </a:solidFill>
              <a:latin typeface="仿宋_GB2312" charset="-122"/>
              <a:ea typeface="仿宋_GB2312" charset="-122"/>
            </a:endParaRPr>
          </a:p>
          <a:p>
            <a:r>
              <a:rPr kumimoji="1" lang="zh-CN" altLang="en-US" sz="2000">
                <a:solidFill>
                  <a:srgbClr val="000000"/>
                </a:solidFill>
                <a:latin typeface="仿宋_GB2312" charset="-122"/>
                <a:ea typeface="仿宋_GB2312" charset="-122"/>
              </a:rPr>
              <a:t>  （</a:t>
            </a:r>
            <a:r>
              <a:rPr kumimoji="1" lang="en-US" altLang="zh-CN" sz="2000">
                <a:solidFill>
                  <a:srgbClr val="000000"/>
                </a:solidFill>
                <a:latin typeface="仿宋_GB2312" charset="-122"/>
                <a:ea typeface="仿宋_GB2312" charset="-122"/>
              </a:rPr>
              <a:t>1</a:t>
            </a:r>
            <a:r>
              <a:rPr kumimoji="1" lang="zh-CN" altLang="en-US" sz="2000">
                <a:solidFill>
                  <a:srgbClr val="000000"/>
                </a:solidFill>
                <a:latin typeface="仿宋_GB2312" charset="-122"/>
                <a:ea typeface="仿宋_GB2312" charset="-122"/>
              </a:rPr>
              <a:t>）</a:t>
            </a:r>
            <a:r>
              <a:rPr lang="en-US" altLang="zh-CN" sz="2000">
                <a:latin typeface="仿宋_GB2312" charset="-122"/>
                <a:ea typeface="仿宋_GB2312" charset="-122"/>
              </a:rPr>
              <a:t>  </a:t>
            </a:r>
            <a:r>
              <a:rPr lang="zh-CN" altLang="en-US" sz="2000">
                <a:latin typeface="仿宋_GB2312" charset="-122"/>
                <a:ea typeface="仿宋_GB2312" charset="-122"/>
              </a:rPr>
              <a:t>建立逻辑合理的数字图书馆评估指标体系，其指标固定而权重可变。</a:t>
            </a:r>
          </a:p>
          <a:p>
            <a:r>
              <a:rPr lang="zh-CN" altLang="en-US" sz="2000">
                <a:latin typeface="仿宋_GB2312" charset="-122"/>
                <a:ea typeface="仿宋_GB2312" charset="-122"/>
              </a:rPr>
              <a:t>    （</a:t>
            </a:r>
            <a:r>
              <a:rPr lang="en-US" altLang="zh-CN" sz="2000">
                <a:latin typeface="仿宋_GB2312" charset="-122"/>
                <a:ea typeface="仿宋_GB2312" charset="-122"/>
              </a:rPr>
              <a:t>2</a:t>
            </a:r>
            <a:r>
              <a:rPr lang="zh-CN" altLang="en-US" sz="2000">
                <a:latin typeface="仿宋_GB2312" charset="-122"/>
                <a:ea typeface="仿宋_GB2312" charset="-122"/>
              </a:rPr>
              <a:t>）以该指标体系为基准开发相应软件，能对数字图书馆进行自动数据搜集和测试，比如资源总量、响应速度、传输速度、检索效果等，用最终获得定量的分值来评价数字图书馆建设效益。</a:t>
            </a:r>
          </a:p>
          <a:p>
            <a:r>
              <a:rPr lang="zh-CN" altLang="en-US" sz="2000">
                <a:latin typeface="仿宋_GB2312" charset="-122"/>
                <a:ea typeface="仿宋_GB2312" charset="-122"/>
              </a:rPr>
              <a:t>    （</a:t>
            </a:r>
            <a:r>
              <a:rPr lang="en-US" altLang="zh-CN" sz="2000">
                <a:latin typeface="仿宋_GB2312" charset="-122"/>
                <a:ea typeface="仿宋_GB2312" charset="-122"/>
              </a:rPr>
              <a:t>3</a:t>
            </a:r>
            <a:r>
              <a:rPr lang="zh-CN" altLang="en-US" sz="2000">
                <a:latin typeface="仿宋_GB2312" charset="-122"/>
                <a:ea typeface="仿宋_GB2312" charset="-122"/>
              </a:rPr>
              <a:t>）该软件以网站形式呈现，兼容数据直接输入和</a:t>
            </a:r>
            <a:r>
              <a:rPr lang="en-US" altLang="zh-CN" sz="2000">
                <a:latin typeface="仿宋_GB2312" charset="-122"/>
                <a:ea typeface="仿宋_GB2312" charset="-122"/>
              </a:rPr>
              <a:t>URL</a:t>
            </a:r>
            <a:r>
              <a:rPr lang="zh-CN" altLang="en-US" sz="2000">
                <a:latin typeface="仿宋_GB2312" charset="-122"/>
                <a:ea typeface="仿宋_GB2312" charset="-122"/>
              </a:rPr>
              <a:t>自动载入两类测算模式。 </a:t>
            </a:r>
            <a:endParaRPr lang="zh-CN" altLang="en-US" sz="2000">
              <a:solidFill>
                <a:srgbClr val="000000"/>
              </a:solidFill>
              <a:latin typeface="仿宋_GB2312" charset="-122"/>
              <a:ea typeface="仿宋_GB231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8313" y="512763"/>
            <a:ext cx="5013325" cy="792162"/>
          </a:xfrm>
        </p:spPr>
        <p:txBody>
          <a:bodyPr/>
          <a:lstStyle/>
          <a:p>
            <a:pPr marL="0" indent="0">
              <a:buFont typeface="Wingdings" panose="05000000000000000000" pitchFamily="2" charset="2"/>
              <a:buNone/>
            </a:pPr>
            <a:r>
              <a:rPr lang="zh-CN" altLang="en-US" sz="2800" smtClean="0">
                <a:solidFill>
                  <a:schemeClr val="tx1"/>
                </a:solidFill>
                <a:latin typeface="华文中宋" panose="02010600040101010101" pitchFamily="2" charset="-122"/>
                <a:ea typeface="华文中宋" panose="02010600040101010101" pitchFamily="2" charset="-122"/>
              </a:rPr>
              <a:t>二、研究内容</a:t>
            </a:r>
            <a:endParaRPr lang="zh-CN" altLang="en-US" sz="2800" smtClean="0">
              <a:latin typeface="华文中宋" panose="02010600040101010101" pitchFamily="2" charset="-122"/>
              <a:ea typeface="华文中宋" panose="02010600040101010101" pitchFamily="2" charset="-122"/>
            </a:endParaRPr>
          </a:p>
        </p:txBody>
      </p:sp>
      <p:pic>
        <p:nvPicPr>
          <p:cNvPr id="819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3"/>
          <p:cNvSpPr txBox="1">
            <a:spLocks noChangeArrowheads="1"/>
          </p:cNvSpPr>
          <p:nvPr/>
        </p:nvSpPr>
        <p:spPr bwMode="auto">
          <a:xfrm>
            <a:off x="827088" y="1412875"/>
            <a:ext cx="706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Lst>
              <a:defRPr>
                <a:solidFill>
                  <a:schemeClr val="tx1"/>
                </a:solidFill>
                <a:latin typeface="Calibri" panose="020F0502020204030204" pitchFamily="34" charset="0"/>
                <a:ea typeface="宋体" panose="02010600030101010101" pitchFamily="2" charset="-122"/>
              </a:defRPr>
            </a:lvl1pPr>
            <a:lvl2pPr marL="742950" indent="-285750">
              <a:tabLst>
                <a:tab pos="0" algn="l"/>
              </a:tabLst>
              <a:defRPr>
                <a:solidFill>
                  <a:schemeClr val="tx1"/>
                </a:solidFill>
                <a:latin typeface="Calibri" panose="020F0502020204030204" pitchFamily="34" charset="0"/>
                <a:ea typeface="宋体" panose="02010600030101010101" pitchFamily="2" charset="-122"/>
              </a:defRPr>
            </a:lvl2pPr>
            <a:lvl3pPr marL="1143000" indent="-228600">
              <a:tabLst>
                <a:tab pos="0" algn="l"/>
              </a:tabLst>
              <a:defRPr>
                <a:solidFill>
                  <a:schemeClr val="tx1"/>
                </a:solidFill>
                <a:latin typeface="Calibri" panose="020F0502020204030204" pitchFamily="34" charset="0"/>
                <a:ea typeface="宋体" panose="02010600030101010101" pitchFamily="2" charset="-122"/>
              </a:defRPr>
            </a:lvl3pPr>
            <a:lvl4pPr marL="1600200" indent="-228600">
              <a:tabLst>
                <a:tab pos="0" algn="l"/>
              </a:tabLst>
              <a:defRPr>
                <a:solidFill>
                  <a:schemeClr val="tx1"/>
                </a:solidFill>
                <a:latin typeface="Calibri" panose="020F0502020204030204" pitchFamily="34" charset="0"/>
                <a:ea typeface="宋体" panose="02010600030101010101" pitchFamily="2" charset="-122"/>
              </a:defRPr>
            </a:lvl4pPr>
            <a:lvl5pPr marL="2057400" indent="-228600">
              <a:tabLst>
                <a:tab pos="0" algn="l"/>
              </a:tabLst>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tabLst>
                <a:tab pos="0" algn="l"/>
              </a:tabLs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tabLst>
                <a:tab pos="0" algn="l"/>
              </a:tabLs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tabLst>
                <a:tab pos="0" algn="l"/>
              </a:tabLs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tabLst>
                <a:tab pos="0" algn="l"/>
              </a:tabLst>
              <a:defRPr>
                <a:solidFill>
                  <a:schemeClr val="tx1"/>
                </a:solidFill>
                <a:latin typeface="Calibri" panose="020F0502020204030204" pitchFamily="34" charset="0"/>
                <a:ea typeface="宋体" panose="02010600030101010101" pitchFamily="2" charset="-122"/>
              </a:defRPr>
            </a:lvl9pPr>
          </a:lstStyle>
          <a:p>
            <a:pPr>
              <a:spcAft>
                <a:spcPct val="40000"/>
              </a:spcAft>
            </a:pPr>
            <a:r>
              <a:rPr kumimoji="1" lang="en-US" altLang="zh-CN" sz="2000">
                <a:solidFill>
                  <a:srgbClr val="000000"/>
                </a:solidFill>
                <a:latin typeface="仿宋_GB2312" charset="-122"/>
                <a:ea typeface="仿宋_GB2312" charset="-122"/>
              </a:rPr>
              <a:t>	</a:t>
            </a:r>
            <a:endParaRPr lang="zh-CN" altLang="en-US" sz="2000">
              <a:solidFill>
                <a:srgbClr val="000000"/>
              </a:solidFill>
              <a:latin typeface="仿宋_GB2312" charset="-122"/>
              <a:ea typeface="仿宋_GB2312" charset="-122"/>
            </a:endParaRPr>
          </a:p>
        </p:txBody>
      </p:sp>
      <p:graphicFrame>
        <p:nvGraphicFramePr>
          <p:cNvPr id="3" name="图示 2"/>
          <p:cNvGraphicFramePr/>
          <p:nvPr/>
        </p:nvGraphicFramePr>
        <p:xfrm>
          <a:off x="-288032" y="1268760"/>
          <a:ext cx="853244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8313" y="512763"/>
            <a:ext cx="5013325" cy="792162"/>
          </a:xfrm>
        </p:spPr>
        <p:txBody>
          <a:bodyPr/>
          <a:lstStyle/>
          <a:p>
            <a:pPr marL="0" indent="0">
              <a:buFont typeface="Wingdings" panose="05000000000000000000" pitchFamily="2" charset="2"/>
              <a:buNone/>
            </a:pPr>
            <a:r>
              <a:rPr lang="zh-CN" altLang="en-US" sz="2800" smtClean="0">
                <a:solidFill>
                  <a:schemeClr val="tx1"/>
                </a:solidFill>
                <a:latin typeface="华文中宋" panose="02010600040101010101" pitchFamily="2" charset="-122"/>
                <a:ea typeface="华文中宋" panose="02010600040101010101" pitchFamily="2" charset="-122"/>
              </a:rPr>
              <a:t>三、项目组织</a:t>
            </a:r>
            <a:endParaRPr lang="zh-CN" altLang="en-US" sz="2800" smtClean="0">
              <a:latin typeface="华文中宋" panose="02010600040101010101" pitchFamily="2" charset="-122"/>
              <a:ea typeface="华文中宋" panose="02010600040101010101" pitchFamily="2" charset="-122"/>
            </a:endParaRPr>
          </a:p>
        </p:txBody>
      </p:sp>
      <p:pic>
        <p:nvPicPr>
          <p:cNvPr id="9219"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827088" y="1438275"/>
            <a:ext cx="7061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Lst>
              <a:defRPr>
                <a:solidFill>
                  <a:schemeClr val="tx1"/>
                </a:solidFill>
                <a:latin typeface="Calibri" panose="020F0502020204030204" pitchFamily="34" charset="0"/>
                <a:ea typeface="宋体" panose="02010600030101010101" pitchFamily="2" charset="-122"/>
              </a:defRPr>
            </a:lvl1pPr>
            <a:lvl2pPr marL="742950" indent="-285750">
              <a:tabLst>
                <a:tab pos="0" algn="l"/>
              </a:tabLst>
              <a:defRPr>
                <a:solidFill>
                  <a:schemeClr val="tx1"/>
                </a:solidFill>
                <a:latin typeface="Calibri" panose="020F0502020204030204" pitchFamily="34" charset="0"/>
                <a:ea typeface="宋体" panose="02010600030101010101" pitchFamily="2" charset="-122"/>
              </a:defRPr>
            </a:lvl2pPr>
            <a:lvl3pPr marL="1143000" indent="-228600">
              <a:tabLst>
                <a:tab pos="0" algn="l"/>
              </a:tabLst>
              <a:defRPr>
                <a:solidFill>
                  <a:schemeClr val="tx1"/>
                </a:solidFill>
                <a:latin typeface="Calibri" panose="020F0502020204030204" pitchFamily="34" charset="0"/>
                <a:ea typeface="宋体" panose="02010600030101010101" pitchFamily="2" charset="-122"/>
              </a:defRPr>
            </a:lvl3pPr>
            <a:lvl4pPr marL="1600200" indent="-228600">
              <a:tabLst>
                <a:tab pos="0" algn="l"/>
              </a:tabLst>
              <a:defRPr>
                <a:solidFill>
                  <a:schemeClr val="tx1"/>
                </a:solidFill>
                <a:latin typeface="Calibri" panose="020F0502020204030204" pitchFamily="34" charset="0"/>
                <a:ea typeface="宋体" panose="02010600030101010101" pitchFamily="2" charset="-122"/>
              </a:defRPr>
            </a:lvl4pPr>
            <a:lvl5pPr marL="2057400" indent="-228600">
              <a:tabLst>
                <a:tab pos="0" algn="l"/>
              </a:tabLst>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tabLst>
                <a:tab pos="0" algn="l"/>
              </a:tabLs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tabLst>
                <a:tab pos="0" algn="l"/>
              </a:tabLs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tabLst>
                <a:tab pos="0" algn="l"/>
              </a:tabLs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tabLst>
                <a:tab pos="0" algn="l"/>
              </a:tabLst>
              <a:defRPr>
                <a:solidFill>
                  <a:schemeClr val="tx1"/>
                </a:solidFill>
                <a:latin typeface="Calibri" panose="020F0502020204030204" pitchFamily="34" charset="0"/>
                <a:ea typeface="宋体" panose="02010600030101010101" pitchFamily="2" charset="-122"/>
              </a:defRPr>
            </a:lvl9pPr>
          </a:lstStyle>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为了更有效地开展工作，项目团队成员共同讨论、策划、制定了项目初期执行计划，并作出明确分工。项目团队分为理论组和技术组，理论组主要负责静态数据的采集和指标体系的设计与论证，技术组主要负责动态数据的获取和网站系统的构建与测试。</a:t>
            </a:r>
            <a:endParaRPr kumimoji="1" lang="en-US" altLang="zh-CN" sz="2000">
              <a:solidFill>
                <a:srgbClr val="000000"/>
              </a:solidFill>
              <a:latin typeface="仿宋_GB2312" charset="-122"/>
              <a:ea typeface="仿宋_GB2312" charset="-122"/>
            </a:endParaRPr>
          </a:p>
          <a:p>
            <a:pPr>
              <a:spcAft>
                <a:spcPct val="40000"/>
              </a:spcAft>
            </a:pPr>
            <a:r>
              <a:rPr kumimoji="1" lang="en-US" altLang="zh-CN" sz="2000">
                <a:solidFill>
                  <a:srgbClr val="000000"/>
                </a:solidFill>
                <a:latin typeface="仿宋_GB2312" charset="-122"/>
                <a:ea typeface="仿宋_GB2312" charset="-122"/>
              </a:rPr>
              <a:t>	   </a:t>
            </a:r>
          </a:p>
        </p:txBody>
      </p:sp>
      <p:sp>
        <p:nvSpPr>
          <p:cNvPr id="3" name="TextBox 2"/>
          <p:cNvSpPr txBox="1"/>
          <p:nvPr/>
        </p:nvSpPr>
        <p:spPr>
          <a:xfrm>
            <a:off x="971600" y="3330863"/>
            <a:ext cx="7711355" cy="2419124"/>
          </a:xfrm>
          <a:prstGeom prst="rect">
            <a:avLst/>
          </a:prstGeom>
          <a:noFill/>
        </p:spPr>
        <p:txBody>
          <a:bodyPr numCol="2">
            <a:spAutoFit/>
          </a:bodyPr>
          <a:lstStyle/>
          <a:p>
            <a:pPr fontAlgn="auto">
              <a:spcBef>
                <a:spcPts val="0"/>
              </a:spcBef>
              <a:spcAft>
                <a:spcPct val="40000"/>
              </a:spcAft>
              <a:tabLst>
                <a:tab pos="0" algn="l"/>
              </a:tabLst>
              <a:defRPr/>
            </a:pPr>
            <a:r>
              <a:rPr kumimoji="1" lang="zh-CN" altLang="en-US" dirty="0">
                <a:solidFill>
                  <a:prstClr val="black"/>
                </a:solidFill>
                <a:latin typeface="仿宋_GB2312" pitchFamily="49" charset="-122"/>
                <a:ea typeface="仿宋_GB2312" pitchFamily="49" charset="-122"/>
                <a:cs typeface="Times New Roman" pitchFamily="18" charset="0"/>
              </a:rPr>
              <a:t>理论组</a:t>
            </a:r>
            <a:r>
              <a:rPr kumimoji="1" lang="zh-CN" altLang="en-US" dirty="0">
                <a:solidFill>
                  <a:prstClr val="black"/>
                </a:solidFill>
                <a:latin typeface="仿宋_GB2312" pitchFamily="49" charset="-122"/>
                <a:ea typeface="仿宋_GB2312" pitchFamily="49" charset="-122"/>
                <a:cs typeface="Times New Roman" pitchFamily="18" charset="0"/>
              </a:rPr>
              <a:t>： </a:t>
            </a:r>
            <a:endParaRPr kumimoji="1" lang="en-US" altLang="zh-CN" dirty="0">
              <a:solidFill>
                <a:prstClr val="black"/>
              </a:solidFill>
              <a:latin typeface="仿宋_GB2312" pitchFamily="49" charset="-122"/>
              <a:ea typeface="仿宋_GB2312" pitchFamily="49" charset="-122"/>
              <a:cs typeface="Times New Roman" pitchFamily="18" charset="0"/>
            </a:endParaRPr>
          </a:p>
          <a:p>
            <a:pPr fontAlgn="auto">
              <a:spcBef>
                <a:spcPts val="0"/>
              </a:spcBef>
              <a:spcAft>
                <a:spcPct val="40000"/>
              </a:spcAft>
              <a:tabLst>
                <a:tab pos="0" algn="l"/>
              </a:tabLst>
              <a:defRPr/>
            </a:pPr>
            <a:r>
              <a:rPr kumimoji="1" lang="zh-CN" altLang="en-US" dirty="0">
                <a:solidFill>
                  <a:prstClr val="black"/>
                </a:solidFill>
                <a:latin typeface="仿宋_GB2312" pitchFamily="49" charset="-122"/>
                <a:ea typeface="仿宋_GB2312" pitchFamily="49" charset="-122"/>
                <a:cs typeface="Times New Roman" pitchFamily="18" charset="0"/>
              </a:rPr>
              <a:t>    文献调研</a:t>
            </a:r>
            <a:endParaRPr kumimoji="1" lang="en-US" altLang="zh-CN" dirty="0">
              <a:solidFill>
                <a:prstClr val="black"/>
              </a:solidFill>
              <a:latin typeface="仿宋_GB2312" pitchFamily="49" charset="-122"/>
              <a:ea typeface="仿宋_GB2312" pitchFamily="49" charset="-122"/>
              <a:cs typeface="Times New Roman" pitchFamily="18" charset="0"/>
            </a:endParaRPr>
          </a:p>
          <a:p>
            <a:pPr fontAlgn="auto">
              <a:spcBef>
                <a:spcPts val="0"/>
              </a:spcBef>
              <a:spcAft>
                <a:spcPct val="40000"/>
              </a:spcAft>
              <a:tabLst>
                <a:tab pos="0" algn="l"/>
              </a:tabLst>
              <a:defRPr/>
            </a:pPr>
            <a:r>
              <a:rPr kumimoji="1" lang="en-US" altLang="zh-CN" dirty="0">
                <a:solidFill>
                  <a:prstClr val="black"/>
                </a:solidFill>
                <a:latin typeface="仿宋_GB2312" pitchFamily="49" charset="-122"/>
                <a:ea typeface="仿宋_GB2312" pitchFamily="49" charset="-122"/>
                <a:cs typeface="Times New Roman" pitchFamily="18" charset="0"/>
              </a:rPr>
              <a:t>	    </a:t>
            </a:r>
            <a:r>
              <a:rPr kumimoji="1" lang="zh-CN" altLang="en-US" dirty="0">
                <a:solidFill>
                  <a:prstClr val="black"/>
                </a:solidFill>
                <a:latin typeface="仿宋_GB2312" pitchFamily="49" charset="-122"/>
                <a:ea typeface="仿宋_GB2312" pitchFamily="49" charset="-122"/>
                <a:cs typeface="Times New Roman" pitchFamily="18" charset="0"/>
              </a:rPr>
              <a:t>指标设计</a:t>
            </a:r>
            <a:endParaRPr kumimoji="1" lang="en-US" altLang="zh-CN" dirty="0">
              <a:solidFill>
                <a:prstClr val="black"/>
              </a:solidFill>
              <a:latin typeface="仿宋_GB2312" pitchFamily="49" charset="-122"/>
              <a:ea typeface="仿宋_GB2312" pitchFamily="49" charset="-122"/>
              <a:cs typeface="Times New Roman" pitchFamily="18" charset="0"/>
            </a:endParaRPr>
          </a:p>
          <a:p>
            <a:pPr fontAlgn="auto">
              <a:spcBef>
                <a:spcPts val="0"/>
              </a:spcBef>
              <a:spcAft>
                <a:spcPct val="40000"/>
              </a:spcAft>
              <a:tabLst>
                <a:tab pos="0" algn="l"/>
              </a:tabLst>
              <a:defRPr/>
            </a:pPr>
            <a:r>
              <a:rPr kumimoji="1" lang="en-US" altLang="zh-CN" dirty="0">
                <a:solidFill>
                  <a:prstClr val="black"/>
                </a:solidFill>
                <a:latin typeface="仿宋_GB2312" pitchFamily="49" charset="-122"/>
                <a:ea typeface="仿宋_GB2312" pitchFamily="49" charset="-122"/>
                <a:cs typeface="Times New Roman" pitchFamily="18" charset="0"/>
              </a:rPr>
              <a:t>    </a:t>
            </a:r>
            <a:r>
              <a:rPr kumimoji="1" lang="zh-CN" altLang="en-US" dirty="0">
                <a:solidFill>
                  <a:prstClr val="black"/>
                </a:solidFill>
                <a:latin typeface="仿宋_GB2312" pitchFamily="49" charset="-122"/>
                <a:ea typeface="仿宋_GB2312" pitchFamily="49" charset="-122"/>
                <a:cs typeface="Times New Roman" pitchFamily="18" charset="0"/>
              </a:rPr>
              <a:t>静态数据采集</a:t>
            </a:r>
            <a:endParaRPr kumimoji="1" lang="en-US" altLang="zh-CN" dirty="0">
              <a:solidFill>
                <a:prstClr val="black"/>
              </a:solidFill>
              <a:latin typeface="仿宋_GB2312" pitchFamily="49" charset="-122"/>
              <a:ea typeface="仿宋_GB2312" pitchFamily="49" charset="-122"/>
              <a:cs typeface="Times New Roman" pitchFamily="18" charset="0"/>
            </a:endParaRPr>
          </a:p>
          <a:p>
            <a:pPr fontAlgn="auto">
              <a:spcBef>
                <a:spcPts val="0"/>
              </a:spcBef>
              <a:spcAft>
                <a:spcPct val="40000"/>
              </a:spcAft>
              <a:tabLst>
                <a:tab pos="0" algn="l"/>
              </a:tabLst>
              <a:defRPr/>
            </a:pPr>
            <a:r>
              <a:rPr kumimoji="1" lang="en-US" altLang="zh-CN" dirty="0">
                <a:solidFill>
                  <a:prstClr val="black"/>
                </a:solidFill>
                <a:latin typeface="仿宋_GB2312" pitchFamily="49" charset="-122"/>
                <a:ea typeface="仿宋_GB2312" pitchFamily="49" charset="-122"/>
                <a:cs typeface="Times New Roman" pitchFamily="18" charset="0"/>
              </a:rPr>
              <a:t>    </a:t>
            </a:r>
            <a:r>
              <a:rPr kumimoji="1" lang="zh-CN" altLang="en-US" dirty="0">
                <a:solidFill>
                  <a:prstClr val="black"/>
                </a:solidFill>
                <a:latin typeface="仿宋_GB2312" pitchFamily="49" charset="-122"/>
                <a:ea typeface="仿宋_GB2312" pitchFamily="49" charset="-122"/>
                <a:cs typeface="Times New Roman" pitchFamily="18" charset="0"/>
              </a:rPr>
              <a:t>指标论证与完善             </a:t>
            </a:r>
            <a:endParaRPr kumimoji="1" lang="en-US" altLang="zh-CN" dirty="0">
              <a:solidFill>
                <a:prstClr val="black"/>
              </a:solidFill>
              <a:latin typeface="仿宋_GB2312" pitchFamily="49" charset="-122"/>
              <a:ea typeface="仿宋_GB2312" pitchFamily="49" charset="-122"/>
              <a:cs typeface="Times New Roman" pitchFamily="18" charset="0"/>
            </a:endParaRPr>
          </a:p>
          <a:p>
            <a:pPr fontAlgn="auto">
              <a:spcBef>
                <a:spcPts val="0"/>
              </a:spcBef>
              <a:spcAft>
                <a:spcPct val="40000"/>
              </a:spcAft>
              <a:tabLst>
                <a:tab pos="0" algn="l"/>
              </a:tabLst>
              <a:defRPr/>
            </a:pPr>
            <a:endParaRPr kumimoji="1" lang="en-US" altLang="zh-CN" dirty="0">
              <a:solidFill>
                <a:prstClr val="black"/>
              </a:solidFill>
              <a:latin typeface="仿宋_GB2312" pitchFamily="49" charset="-122"/>
              <a:ea typeface="仿宋_GB2312" pitchFamily="49" charset="-122"/>
              <a:cs typeface="Times New Roman" pitchFamily="18" charset="0"/>
            </a:endParaRPr>
          </a:p>
          <a:p>
            <a:pPr fontAlgn="auto">
              <a:spcBef>
                <a:spcPts val="0"/>
              </a:spcBef>
              <a:spcAft>
                <a:spcPct val="40000"/>
              </a:spcAft>
              <a:tabLst>
                <a:tab pos="0" algn="l"/>
              </a:tabLst>
              <a:defRPr/>
            </a:pPr>
            <a:r>
              <a:rPr kumimoji="1" lang="zh-CN" altLang="en-US" dirty="0">
                <a:solidFill>
                  <a:prstClr val="black"/>
                </a:solidFill>
                <a:latin typeface="仿宋_GB2312" pitchFamily="49" charset="-122"/>
                <a:ea typeface="仿宋_GB2312" pitchFamily="49" charset="-122"/>
                <a:cs typeface="Times New Roman" pitchFamily="18" charset="0"/>
              </a:rPr>
              <a:t>技术</a:t>
            </a:r>
            <a:r>
              <a:rPr kumimoji="1" lang="zh-CN" altLang="en-US" dirty="0">
                <a:solidFill>
                  <a:prstClr val="black"/>
                </a:solidFill>
                <a:latin typeface="仿宋_GB2312" pitchFamily="49" charset="-122"/>
                <a:ea typeface="仿宋_GB2312" pitchFamily="49" charset="-122"/>
                <a:cs typeface="Times New Roman" pitchFamily="18" charset="0"/>
              </a:rPr>
              <a:t>组：</a:t>
            </a:r>
            <a:endParaRPr kumimoji="1" lang="en-US" altLang="zh-CN" dirty="0">
              <a:solidFill>
                <a:prstClr val="black"/>
              </a:solidFill>
              <a:latin typeface="仿宋_GB2312" pitchFamily="49" charset="-122"/>
              <a:ea typeface="仿宋_GB2312" pitchFamily="49" charset="-122"/>
              <a:cs typeface="Times New Roman" pitchFamily="18" charset="0"/>
            </a:endParaRPr>
          </a:p>
          <a:p>
            <a:pPr fontAlgn="auto">
              <a:spcBef>
                <a:spcPts val="0"/>
              </a:spcBef>
              <a:spcAft>
                <a:spcPct val="40000"/>
              </a:spcAft>
              <a:tabLst>
                <a:tab pos="0" algn="l"/>
              </a:tabLst>
              <a:defRPr/>
            </a:pPr>
            <a:r>
              <a:rPr kumimoji="1" lang="en-US" altLang="zh-CN" dirty="0">
                <a:solidFill>
                  <a:prstClr val="black"/>
                </a:solidFill>
                <a:latin typeface="仿宋_GB2312" pitchFamily="49" charset="-122"/>
                <a:ea typeface="仿宋_GB2312" pitchFamily="49" charset="-122"/>
                <a:cs typeface="Times New Roman" pitchFamily="18" charset="0"/>
              </a:rPr>
              <a:t>    </a:t>
            </a:r>
            <a:r>
              <a:rPr kumimoji="1" lang="zh-CN" altLang="en-US" dirty="0">
                <a:solidFill>
                  <a:prstClr val="black"/>
                </a:solidFill>
                <a:latin typeface="仿宋_GB2312" pitchFamily="49" charset="-122"/>
                <a:ea typeface="仿宋_GB2312" pitchFamily="49" charset="-122"/>
                <a:cs typeface="Times New Roman" pitchFamily="18" charset="0"/>
              </a:rPr>
              <a:t>数据库构建</a:t>
            </a:r>
            <a:endParaRPr kumimoji="1" lang="en-US" altLang="zh-CN" dirty="0">
              <a:solidFill>
                <a:prstClr val="black"/>
              </a:solidFill>
              <a:latin typeface="仿宋_GB2312" pitchFamily="49" charset="-122"/>
              <a:ea typeface="仿宋_GB2312" pitchFamily="49" charset="-122"/>
              <a:cs typeface="Times New Roman" pitchFamily="18" charset="0"/>
            </a:endParaRPr>
          </a:p>
          <a:p>
            <a:pPr fontAlgn="auto">
              <a:spcBef>
                <a:spcPts val="0"/>
              </a:spcBef>
              <a:spcAft>
                <a:spcPct val="40000"/>
              </a:spcAft>
              <a:tabLst>
                <a:tab pos="0" algn="l"/>
              </a:tabLst>
              <a:defRPr/>
            </a:pPr>
            <a:r>
              <a:rPr kumimoji="1" lang="en-US" altLang="zh-CN" dirty="0">
                <a:solidFill>
                  <a:prstClr val="black"/>
                </a:solidFill>
                <a:latin typeface="仿宋_GB2312" pitchFamily="49" charset="-122"/>
                <a:ea typeface="仿宋_GB2312" pitchFamily="49" charset="-122"/>
                <a:cs typeface="Times New Roman" pitchFamily="18" charset="0"/>
              </a:rPr>
              <a:t>    </a:t>
            </a:r>
            <a:r>
              <a:rPr kumimoji="1" lang="zh-CN" altLang="en-US" dirty="0">
                <a:solidFill>
                  <a:prstClr val="black"/>
                </a:solidFill>
                <a:latin typeface="仿宋_GB2312" pitchFamily="49" charset="-122"/>
                <a:ea typeface="仿宋_GB2312" pitchFamily="49" charset="-122"/>
                <a:cs typeface="Times New Roman" pitchFamily="18" charset="0"/>
              </a:rPr>
              <a:t>网站系统实现</a:t>
            </a:r>
            <a:endParaRPr kumimoji="1" lang="en-US" altLang="zh-CN" dirty="0">
              <a:solidFill>
                <a:prstClr val="black"/>
              </a:solidFill>
              <a:latin typeface="仿宋_GB2312" pitchFamily="49" charset="-122"/>
              <a:ea typeface="仿宋_GB2312" pitchFamily="49" charset="-122"/>
              <a:cs typeface="Times New Roman" pitchFamily="18" charset="0"/>
            </a:endParaRPr>
          </a:p>
          <a:p>
            <a:pPr fontAlgn="auto">
              <a:spcBef>
                <a:spcPts val="0"/>
              </a:spcBef>
              <a:spcAft>
                <a:spcPct val="40000"/>
              </a:spcAft>
              <a:tabLst>
                <a:tab pos="0" algn="l"/>
              </a:tabLst>
              <a:defRPr/>
            </a:pPr>
            <a:r>
              <a:rPr kumimoji="1" lang="en-US" altLang="zh-CN" dirty="0">
                <a:solidFill>
                  <a:prstClr val="black"/>
                </a:solidFill>
                <a:latin typeface="仿宋_GB2312" pitchFamily="49" charset="-122"/>
                <a:ea typeface="仿宋_GB2312" pitchFamily="49" charset="-122"/>
                <a:cs typeface="Times New Roman" pitchFamily="18" charset="0"/>
              </a:rPr>
              <a:t>    </a:t>
            </a:r>
            <a:r>
              <a:rPr kumimoji="1" lang="zh-CN" altLang="en-US" dirty="0">
                <a:solidFill>
                  <a:prstClr val="black"/>
                </a:solidFill>
                <a:latin typeface="仿宋_GB2312" pitchFamily="49" charset="-122"/>
                <a:ea typeface="仿宋_GB2312" pitchFamily="49" charset="-122"/>
                <a:cs typeface="Times New Roman" pitchFamily="18" charset="0"/>
              </a:rPr>
              <a:t>动态数据获取</a:t>
            </a:r>
            <a:endParaRPr kumimoji="1" lang="en-US" altLang="zh-CN" dirty="0">
              <a:solidFill>
                <a:prstClr val="black"/>
              </a:solidFill>
              <a:latin typeface="仿宋_GB2312" pitchFamily="49" charset="-122"/>
              <a:ea typeface="仿宋_GB2312" pitchFamily="49" charset="-122"/>
              <a:cs typeface="Times New Roman" pitchFamily="18" charset="0"/>
            </a:endParaRPr>
          </a:p>
          <a:p>
            <a:pPr fontAlgn="auto">
              <a:spcBef>
                <a:spcPts val="0"/>
              </a:spcBef>
              <a:spcAft>
                <a:spcPct val="40000"/>
              </a:spcAft>
              <a:tabLst>
                <a:tab pos="0" algn="l"/>
              </a:tabLst>
              <a:defRPr/>
            </a:pPr>
            <a:r>
              <a:rPr kumimoji="1" lang="en-US" altLang="zh-CN" dirty="0">
                <a:solidFill>
                  <a:prstClr val="black"/>
                </a:solidFill>
                <a:latin typeface="仿宋_GB2312" pitchFamily="49" charset="-122"/>
                <a:ea typeface="仿宋_GB2312" pitchFamily="49" charset="-122"/>
                <a:cs typeface="Times New Roman" pitchFamily="18" charset="0"/>
              </a:rPr>
              <a:t>    </a:t>
            </a:r>
            <a:r>
              <a:rPr kumimoji="1" lang="zh-CN" altLang="en-US" dirty="0">
                <a:solidFill>
                  <a:prstClr val="black"/>
                </a:solidFill>
                <a:latin typeface="仿宋_GB2312" pitchFamily="49" charset="-122"/>
                <a:ea typeface="仿宋_GB2312" pitchFamily="49" charset="-122"/>
                <a:cs typeface="Times New Roman" pitchFamily="18" charset="0"/>
              </a:rPr>
              <a:t>系统测试与改进</a:t>
            </a:r>
            <a:endParaRPr lang="zh-CN" altLang="en-US" dirty="0">
              <a:latin typeface="+mn-lt"/>
              <a:ea typeface="+mn-e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8313" y="512763"/>
            <a:ext cx="5013325" cy="792162"/>
          </a:xfrm>
        </p:spPr>
        <p:txBody>
          <a:bodyPr/>
          <a:lstStyle/>
          <a:p>
            <a:pPr marL="0" indent="0">
              <a:buFont typeface="Wingdings" panose="05000000000000000000" pitchFamily="2" charset="2"/>
              <a:buNone/>
            </a:pPr>
            <a:r>
              <a:rPr lang="zh-CN" altLang="en-US" sz="2800" smtClean="0">
                <a:solidFill>
                  <a:schemeClr val="tx1"/>
                </a:solidFill>
                <a:latin typeface="华文中宋" panose="02010600040101010101" pitchFamily="2" charset="-122"/>
                <a:ea typeface="华文中宋" panose="02010600040101010101" pitchFamily="2" charset="-122"/>
              </a:rPr>
              <a:t>三、项目实施</a:t>
            </a:r>
            <a:endParaRPr lang="zh-CN" altLang="en-US" sz="2800" smtClean="0">
              <a:latin typeface="华文中宋" panose="02010600040101010101" pitchFamily="2" charset="-122"/>
              <a:ea typeface="华文中宋" panose="02010600040101010101" pitchFamily="2" charset="-122"/>
            </a:endParaRPr>
          </a:p>
        </p:txBody>
      </p:sp>
      <p:pic>
        <p:nvPicPr>
          <p:cNvPr id="10243"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827088" y="1211263"/>
            <a:ext cx="7061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kumimoji="1" lang="zh-CN" altLang="zh-CN" sz="2000">
                <a:solidFill>
                  <a:srgbClr val="000000"/>
                </a:solidFill>
                <a:latin typeface="仿宋_GB2312" charset="-122"/>
                <a:ea typeface="仿宋_GB2312" charset="-122"/>
              </a:rPr>
              <a:t>数字图书馆评估系统设计初始指标体系</a:t>
            </a:r>
          </a:p>
          <a:p>
            <a:pPr>
              <a:spcAft>
                <a:spcPct val="40000"/>
              </a:spcAft>
            </a:pPr>
            <a:endParaRPr kumimoji="1" lang="en-US" altLang="zh-CN" sz="2000">
              <a:solidFill>
                <a:srgbClr val="000000"/>
              </a:solidFill>
              <a:latin typeface="仿宋_GB2312" charset="-122"/>
              <a:ea typeface="仿宋_GB2312" charset="-122"/>
            </a:endParaRPr>
          </a:p>
          <a:p>
            <a:pPr>
              <a:spcAft>
                <a:spcPct val="40000"/>
              </a:spcAft>
            </a:pPr>
            <a:endParaRPr kumimoji="1" lang="en-US" altLang="zh-CN" sz="2000">
              <a:solidFill>
                <a:srgbClr val="000000"/>
              </a:solidFill>
              <a:latin typeface="仿宋_GB2312" charset="-122"/>
              <a:ea typeface="仿宋_GB2312" charset="-122"/>
            </a:endParaRPr>
          </a:p>
          <a:p>
            <a:pPr>
              <a:spcAft>
                <a:spcPct val="40000"/>
              </a:spcAft>
            </a:pPr>
            <a:r>
              <a:rPr kumimoji="1" lang="zh-CN" altLang="en-US" sz="2000">
                <a:solidFill>
                  <a:srgbClr val="000000"/>
                </a:solidFill>
                <a:latin typeface="仿宋_GB2312" charset="-122"/>
                <a:ea typeface="仿宋_GB2312" charset="-122"/>
              </a:rPr>
              <a:t>    </a:t>
            </a:r>
            <a:r>
              <a:rPr kumimoji="1" lang="en-US" altLang="zh-CN" sz="2000">
                <a:solidFill>
                  <a:srgbClr val="000000"/>
                </a:solidFill>
                <a:latin typeface="仿宋_GB2312" charset="-122"/>
                <a:ea typeface="仿宋_GB2312" charset="-122"/>
              </a:rPr>
              <a:t>    </a:t>
            </a:r>
          </a:p>
        </p:txBody>
      </p:sp>
      <p:graphicFrame>
        <p:nvGraphicFramePr>
          <p:cNvPr id="13" name="表格 12"/>
          <p:cNvGraphicFramePr>
            <a:graphicFrameLocks noGrp="1"/>
          </p:cNvGraphicFramePr>
          <p:nvPr/>
        </p:nvGraphicFramePr>
        <p:xfrm>
          <a:off x="971550" y="1725613"/>
          <a:ext cx="6991350" cy="3935412"/>
        </p:xfrm>
        <a:graphic>
          <a:graphicData uri="http://schemas.openxmlformats.org/drawingml/2006/table">
            <a:tbl>
              <a:tblPr firstRow="1" firstCol="1" bandRow="1">
                <a:tableStyleId>{0660B408-B3CF-4A94-85FC-2B1E0A45F4A2}</a:tableStyleId>
              </a:tblPr>
              <a:tblGrid>
                <a:gridCol w="1658391">
                  <a:extLst>
                    <a:ext uri="{9D8B030D-6E8A-4147-A177-3AD203B41FA5}">
                      <a16:colId xmlns:a16="http://schemas.microsoft.com/office/drawing/2014/main" val="20000"/>
                    </a:ext>
                  </a:extLst>
                </a:gridCol>
                <a:gridCol w="960672">
                  <a:extLst>
                    <a:ext uri="{9D8B030D-6E8A-4147-A177-3AD203B41FA5}">
                      <a16:colId xmlns:a16="http://schemas.microsoft.com/office/drawing/2014/main" val="20001"/>
                    </a:ext>
                  </a:extLst>
                </a:gridCol>
                <a:gridCol w="1658391">
                  <a:extLst>
                    <a:ext uri="{9D8B030D-6E8A-4147-A177-3AD203B41FA5}">
                      <a16:colId xmlns:a16="http://schemas.microsoft.com/office/drawing/2014/main" val="20002"/>
                    </a:ext>
                  </a:extLst>
                </a:gridCol>
                <a:gridCol w="960055">
                  <a:extLst>
                    <a:ext uri="{9D8B030D-6E8A-4147-A177-3AD203B41FA5}">
                      <a16:colId xmlns:a16="http://schemas.microsoft.com/office/drawing/2014/main" val="20003"/>
                    </a:ext>
                  </a:extLst>
                </a:gridCol>
                <a:gridCol w="960055">
                  <a:extLst>
                    <a:ext uri="{9D8B030D-6E8A-4147-A177-3AD203B41FA5}">
                      <a16:colId xmlns:a16="http://schemas.microsoft.com/office/drawing/2014/main" val="20004"/>
                    </a:ext>
                  </a:extLst>
                </a:gridCol>
                <a:gridCol w="793786">
                  <a:extLst>
                    <a:ext uri="{9D8B030D-6E8A-4147-A177-3AD203B41FA5}">
                      <a16:colId xmlns:a16="http://schemas.microsoft.com/office/drawing/2014/main" val="20005"/>
                    </a:ext>
                  </a:extLst>
                </a:gridCol>
              </a:tblGrid>
              <a:tr h="287254">
                <a:tc gridSpan="6">
                  <a:txBody>
                    <a:bodyPr/>
                    <a:lstStyle/>
                    <a:p>
                      <a:pPr algn="ctr">
                        <a:spcAft>
                          <a:spcPts val="0"/>
                        </a:spcAft>
                      </a:pPr>
                      <a:r>
                        <a:rPr lang="zh-CN" sz="1800" kern="100" dirty="0">
                          <a:effectLst/>
                          <a:latin typeface="仿宋_GB2312" pitchFamily="49" charset="-122"/>
                          <a:ea typeface="仿宋_GB2312" pitchFamily="49" charset="-122"/>
                        </a:rPr>
                        <a:t>总测度</a:t>
                      </a:r>
                      <a:r>
                        <a:rPr lang="en-US" sz="1800" kern="100" dirty="0">
                          <a:effectLst/>
                          <a:latin typeface="仿宋_GB2312" pitchFamily="49" charset="-122"/>
                          <a:ea typeface="仿宋_GB2312" pitchFamily="49" charset="-122"/>
                        </a:rPr>
                        <a:t>L=</a:t>
                      </a:r>
                      <a:r>
                        <a:rPr lang="en-US" sz="1800" kern="100" dirty="0" err="1">
                          <a:effectLst/>
                          <a:latin typeface="仿宋_GB2312" pitchFamily="49" charset="-122"/>
                          <a:ea typeface="仿宋_GB2312" pitchFamily="49" charset="-122"/>
                        </a:rPr>
                        <a:t>rR+tT+sS</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630604">
                <a:tc>
                  <a:txBody>
                    <a:bodyPr/>
                    <a:lstStyle/>
                    <a:p>
                      <a:pPr algn="ctr">
                        <a:spcBef>
                          <a:spcPts val="600"/>
                        </a:spcBef>
                        <a:spcAft>
                          <a:spcPts val="600"/>
                        </a:spcAft>
                      </a:pPr>
                      <a:r>
                        <a:rPr lang="zh-CN" sz="1800" kern="100" dirty="0">
                          <a:effectLst/>
                          <a:latin typeface="仿宋_GB2312" pitchFamily="49" charset="-122"/>
                          <a:ea typeface="仿宋_GB2312" pitchFamily="49" charset="-122"/>
                        </a:rPr>
                        <a:t>一级指标</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nchor="ctr"/>
                </a:tc>
                <a:tc>
                  <a:txBody>
                    <a:bodyPr/>
                    <a:lstStyle/>
                    <a:p>
                      <a:pPr algn="ctr">
                        <a:spcBef>
                          <a:spcPts val="600"/>
                        </a:spcBef>
                        <a:spcAft>
                          <a:spcPts val="600"/>
                        </a:spcAft>
                      </a:pPr>
                      <a:r>
                        <a:rPr lang="zh-CN" sz="1800" kern="100" dirty="0">
                          <a:effectLst/>
                          <a:latin typeface="仿宋_GB2312" pitchFamily="49" charset="-122"/>
                          <a:ea typeface="仿宋_GB2312" pitchFamily="49" charset="-122"/>
                        </a:rPr>
                        <a:t>一级指标权重</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nchor="ctr"/>
                </a:tc>
                <a:tc>
                  <a:txBody>
                    <a:bodyPr/>
                    <a:lstStyle/>
                    <a:p>
                      <a:pPr algn="ctr">
                        <a:spcBef>
                          <a:spcPts val="600"/>
                        </a:spcBef>
                        <a:spcAft>
                          <a:spcPts val="600"/>
                        </a:spcAft>
                      </a:pPr>
                      <a:r>
                        <a:rPr lang="zh-CN" sz="1800" kern="100" dirty="0">
                          <a:effectLst/>
                          <a:latin typeface="仿宋_GB2312" pitchFamily="49" charset="-122"/>
                          <a:ea typeface="仿宋_GB2312" pitchFamily="49" charset="-122"/>
                        </a:rPr>
                        <a:t>二级指标</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nchor="ctr"/>
                </a:tc>
                <a:tc>
                  <a:txBody>
                    <a:bodyPr/>
                    <a:lstStyle/>
                    <a:p>
                      <a:pPr algn="ctr">
                        <a:spcBef>
                          <a:spcPts val="600"/>
                        </a:spcBef>
                        <a:spcAft>
                          <a:spcPts val="600"/>
                        </a:spcAft>
                      </a:pPr>
                      <a:r>
                        <a:rPr lang="zh-CN" sz="1800" kern="100" dirty="0">
                          <a:effectLst/>
                          <a:latin typeface="仿宋_GB2312" pitchFamily="49" charset="-122"/>
                          <a:ea typeface="仿宋_GB2312" pitchFamily="49" charset="-122"/>
                        </a:rPr>
                        <a:t>单位</a:t>
                      </a:r>
                      <a:r>
                        <a:rPr lang="en-US" sz="1800" kern="100" dirty="0">
                          <a:effectLst/>
                          <a:latin typeface="仿宋_GB2312" pitchFamily="49" charset="-122"/>
                          <a:ea typeface="仿宋_GB2312" pitchFamily="49" charset="-122"/>
                        </a:rPr>
                        <a:t>/</a:t>
                      </a:r>
                      <a:r>
                        <a:rPr lang="zh-CN" sz="1800" kern="100" dirty="0">
                          <a:effectLst/>
                          <a:latin typeface="仿宋_GB2312" pitchFamily="49" charset="-122"/>
                          <a:ea typeface="仿宋_GB2312" pitchFamily="49" charset="-122"/>
                        </a:rPr>
                        <a:t>类型</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Bef>
                          <a:spcPts val="600"/>
                        </a:spcBef>
                        <a:spcAft>
                          <a:spcPts val="600"/>
                        </a:spcAft>
                      </a:pPr>
                      <a:r>
                        <a:rPr lang="zh-CN" sz="1800" kern="100" dirty="0">
                          <a:effectLst/>
                          <a:latin typeface="仿宋_GB2312" pitchFamily="49" charset="-122"/>
                          <a:ea typeface="仿宋_GB2312" pitchFamily="49" charset="-122"/>
                        </a:rPr>
                        <a:t>二级指标权重</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nchor="ctr"/>
                </a:tc>
                <a:tc>
                  <a:txBody>
                    <a:bodyPr/>
                    <a:lstStyle/>
                    <a:p>
                      <a:pPr algn="ctr">
                        <a:spcBef>
                          <a:spcPts val="600"/>
                        </a:spcBef>
                        <a:spcAft>
                          <a:spcPts val="600"/>
                        </a:spcAft>
                      </a:pPr>
                      <a:r>
                        <a:rPr lang="zh-CN" sz="1800" kern="100" dirty="0">
                          <a:effectLst/>
                          <a:latin typeface="仿宋_GB2312" pitchFamily="49" charset="-122"/>
                          <a:ea typeface="仿宋_GB2312" pitchFamily="49" charset="-122"/>
                        </a:rPr>
                        <a:t>数据获取</a:t>
                      </a:r>
                      <a:r>
                        <a:rPr lang="en-US" sz="1800" kern="100" dirty="0">
                          <a:effectLst/>
                          <a:latin typeface="仿宋_GB2312" pitchFamily="49" charset="-122"/>
                          <a:ea typeface="仿宋_GB2312" pitchFamily="49" charset="-122"/>
                        </a:rPr>
                        <a:t>*</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nchor="ctr"/>
                </a:tc>
                <a:extLst>
                  <a:ext uri="{0D108BD9-81ED-4DB2-BD59-A6C34878D82A}">
                    <a16:rowId xmlns:a16="http://schemas.microsoft.com/office/drawing/2014/main" val="10001"/>
                  </a:ext>
                </a:extLst>
              </a:tr>
              <a:tr h="274323">
                <a:tc rowSpan="4">
                  <a:txBody>
                    <a:bodyPr/>
                    <a:lstStyle/>
                    <a:p>
                      <a:pPr algn="ctr">
                        <a:spcAft>
                          <a:spcPts val="0"/>
                        </a:spcAft>
                      </a:pPr>
                      <a:r>
                        <a:rPr lang="en-US" sz="1800" kern="100">
                          <a:effectLst/>
                          <a:latin typeface="仿宋_GB2312" pitchFamily="49" charset="-122"/>
                          <a:ea typeface="仿宋_GB2312" pitchFamily="49" charset="-122"/>
                        </a:rPr>
                        <a:t> </a:t>
                      </a:r>
                      <a:endParaRPr lang="zh-CN" sz="1800" kern="100">
                        <a:effectLst/>
                        <a:latin typeface="仿宋_GB2312" pitchFamily="49" charset="-122"/>
                        <a:ea typeface="仿宋_GB2312" pitchFamily="49" charset="-122"/>
                      </a:endParaRPr>
                    </a:p>
                    <a:p>
                      <a:pPr algn="ctr">
                        <a:spcAft>
                          <a:spcPts val="0"/>
                        </a:spcAft>
                      </a:pPr>
                      <a:r>
                        <a:rPr lang="zh-CN" sz="1800" kern="100">
                          <a:effectLst/>
                          <a:latin typeface="仿宋_GB2312" pitchFamily="49" charset="-122"/>
                          <a:ea typeface="仿宋_GB2312" pitchFamily="49" charset="-122"/>
                        </a:rPr>
                        <a:t>资源</a:t>
                      </a:r>
                      <a:r>
                        <a:rPr lang="en-US" sz="1800" kern="100">
                          <a:effectLst/>
                          <a:latin typeface="仿宋_GB2312" pitchFamily="49" charset="-122"/>
                          <a:ea typeface="仿宋_GB2312" pitchFamily="49" charset="-122"/>
                        </a:rPr>
                        <a:t>R</a:t>
                      </a:r>
                      <a:endParaRPr lang="zh-CN" sz="1800" kern="100">
                        <a:solidFill>
                          <a:schemeClr val="tx1"/>
                        </a:solidFill>
                        <a:effectLst/>
                        <a:latin typeface="仿宋_GB2312" pitchFamily="49" charset="-122"/>
                        <a:ea typeface="仿宋_GB2312" pitchFamily="49" charset="-122"/>
                        <a:cs typeface="Times New Roman" pitchFamily="18" charset="0"/>
                      </a:endParaRPr>
                    </a:p>
                  </a:txBody>
                  <a:tcPr marL="41669" marR="41669" marT="0" marB="0"/>
                </a:tc>
                <a:tc rowSpan="4">
                  <a:txBody>
                    <a:bodyPr/>
                    <a:lstStyle/>
                    <a:p>
                      <a:pPr algn="ctr">
                        <a:spcAft>
                          <a:spcPts val="0"/>
                        </a:spcAft>
                      </a:pPr>
                      <a:r>
                        <a:rPr lang="en-US" sz="1800" kern="100" dirty="0">
                          <a:effectLst/>
                          <a:latin typeface="仿宋_GB2312" pitchFamily="49" charset="-122"/>
                          <a:ea typeface="仿宋_GB2312" pitchFamily="49" charset="-122"/>
                        </a:rPr>
                        <a:t> </a:t>
                      </a:r>
                      <a:endParaRPr lang="zh-CN" sz="1800" kern="100" dirty="0">
                        <a:effectLst/>
                        <a:latin typeface="仿宋_GB2312" pitchFamily="49" charset="-122"/>
                        <a:ea typeface="仿宋_GB2312" pitchFamily="49" charset="-122"/>
                      </a:endParaRPr>
                    </a:p>
                    <a:p>
                      <a:pPr algn="ctr">
                        <a:spcAft>
                          <a:spcPts val="0"/>
                        </a:spcAft>
                      </a:pPr>
                      <a:r>
                        <a:rPr lang="en-US" sz="1800" kern="100" dirty="0">
                          <a:effectLst/>
                          <a:latin typeface="仿宋_GB2312" pitchFamily="49" charset="-122"/>
                          <a:ea typeface="仿宋_GB2312" pitchFamily="49" charset="-122"/>
                        </a:rPr>
                        <a:t>r=0.35</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zh-CN" sz="1800" kern="100">
                          <a:effectLst/>
                          <a:latin typeface="仿宋_GB2312" pitchFamily="49" charset="-122"/>
                          <a:ea typeface="仿宋_GB2312" pitchFamily="49" charset="-122"/>
                        </a:rPr>
                        <a:t>资源总量</a:t>
                      </a:r>
                      <a:r>
                        <a:rPr lang="en-US" sz="1800" kern="100">
                          <a:effectLst/>
                          <a:latin typeface="仿宋_GB2312" pitchFamily="49" charset="-122"/>
                          <a:ea typeface="仿宋_GB2312" pitchFamily="49" charset="-122"/>
                        </a:rPr>
                        <a:t>R1</a:t>
                      </a:r>
                      <a:endParaRPr lang="zh-CN" sz="1800" kern="10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GB</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a:effectLst/>
                          <a:latin typeface="仿宋_GB2312" pitchFamily="49" charset="-122"/>
                          <a:ea typeface="仿宋_GB2312" pitchFamily="49" charset="-122"/>
                        </a:rPr>
                        <a:t>0.2</a:t>
                      </a:r>
                      <a:endParaRPr lang="zh-CN" sz="1800" kern="10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a:effectLst/>
                          <a:latin typeface="仿宋_GB2312" pitchFamily="49" charset="-122"/>
                          <a:ea typeface="仿宋_GB2312" pitchFamily="49" charset="-122"/>
                        </a:rPr>
                        <a:t>A</a:t>
                      </a:r>
                      <a:endParaRPr lang="zh-CN" sz="1800" kern="100">
                        <a:solidFill>
                          <a:schemeClr val="tx1"/>
                        </a:solidFill>
                        <a:effectLst/>
                        <a:latin typeface="仿宋_GB2312" pitchFamily="49" charset="-122"/>
                        <a:ea typeface="仿宋_GB2312" pitchFamily="49" charset="-122"/>
                        <a:cs typeface="Times New Roman" pitchFamily="18" charset="0"/>
                      </a:endParaRPr>
                    </a:p>
                  </a:txBody>
                  <a:tcPr marL="41669" marR="41669" marT="0" marB="0"/>
                </a:tc>
                <a:extLst>
                  <a:ext uri="{0D108BD9-81ED-4DB2-BD59-A6C34878D82A}">
                    <a16:rowId xmlns:a16="http://schemas.microsoft.com/office/drawing/2014/main" val="10002"/>
                  </a:ext>
                </a:extLst>
              </a:tr>
              <a:tr h="274323">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800" kern="100" dirty="0">
                          <a:effectLst/>
                          <a:latin typeface="仿宋_GB2312" pitchFamily="49" charset="-122"/>
                          <a:ea typeface="仿宋_GB2312" pitchFamily="49" charset="-122"/>
                        </a:rPr>
                        <a:t>资源跨度</a:t>
                      </a:r>
                      <a:r>
                        <a:rPr lang="en-US" sz="1800" kern="100" dirty="0">
                          <a:effectLst/>
                          <a:latin typeface="仿宋_GB2312" pitchFamily="49" charset="-122"/>
                          <a:ea typeface="仿宋_GB2312" pitchFamily="49" charset="-122"/>
                        </a:rPr>
                        <a:t>R2</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Year</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0.2</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a:effectLst/>
                          <a:latin typeface="仿宋_GB2312" pitchFamily="49" charset="-122"/>
                          <a:ea typeface="仿宋_GB2312" pitchFamily="49" charset="-122"/>
                        </a:rPr>
                        <a:t>A/B</a:t>
                      </a:r>
                      <a:endParaRPr lang="zh-CN" sz="1800" kern="100">
                        <a:solidFill>
                          <a:schemeClr val="tx1"/>
                        </a:solidFill>
                        <a:effectLst/>
                        <a:latin typeface="仿宋_GB2312" pitchFamily="49" charset="-122"/>
                        <a:ea typeface="仿宋_GB2312" pitchFamily="49" charset="-122"/>
                        <a:cs typeface="Times New Roman" pitchFamily="18" charset="0"/>
                      </a:endParaRPr>
                    </a:p>
                  </a:txBody>
                  <a:tcPr marL="41669" marR="41669" marT="0" marB="0"/>
                </a:tc>
                <a:extLst>
                  <a:ext uri="{0D108BD9-81ED-4DB2-BD59-A6C34878D82A}">
                    <a16:rowId xmlns:a16="http://schemas.microsoft.com/office/drawing/2014/main" val="10003"/>
                  </a:ext>
                </a:extLst>
              </a:tr>
              <a:tr h="274323">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800" kern="100" dirty="0">
                          <a:effectLst/>
                          <a:latin typeface="仿宋_GB2312" pitchFamily="49" charset="-122"/>
                          <a:ea typeface="仿宋_GB2312" pitchFamily="49" charset="-122"/>
                        </a:rPr>
                        <a:t>自主标引</a:t>
                      </a:r>
                      <a:r>
                        <a:rPr lang="en-US" sz="1800" kern="100" dirty="0">
                          <a:effectLst/>
                          <a:latin typeface="仿宋_GB2312" pitchFamily="49" charset="-122"/>
                          <a:ea typeface="仿宋_GB2312" pitchFamily="49" charset="-122"/>
                        </a:rPr>
                        <a:t>R3</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1/0</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0.3</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a:effectLst/>
                          <a:latin typeface="仿宋_GB2312" pitchFamily="49" charset="-122"/>
                          <a:ea typeface="仿宋_GB2312" pitchFamily="49" charset="-122"/>
                        </a:rPr>
                        <a:t>A/B</a:t>
                      </a:r>
                      <a:endParaRPr lang="zh-CN" sz="1800" kern="100">
                        <a:solidFill>
                          <a:schemeClr val="tx1"/>
                        </a:solidFill>
                        <a:effectLst/>
                        <a:latin typeface="仿宋_GB2312" pitchFamily="49" charset="-122"/>
                        <a:ea typeface="仿宋_GB2312" pitchFamily="49" charset="-122"/>
                        <a:cs typeface="Times New Roman" pitchFamily="18" charset="0"/>
                      </a:endParaRPr>
                    </a:p>
                  </a:txBody>
                  <a:tcPr marL="41669" marR="41669" marT="0" marB="0"/>
                </a:tc>
                <a:extLst>
                  <a:ext uri="{0D108BD9-81ED-4DB2-BD59-A6C34878D82A}">
                    <a16:rowId xmlns:a16="http://schemas.microsoft.com/office/drawing/2014/main" val="10004"/>
                  </a:ext>
                </a:extLst>
              </a:tr>
              <a:tr h="274323">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800" kern="100" dirty="0">
                          <a:effectLst/>
                          <a:latin typeface="仿宋_GB2312" pitchFamily="49" charset="-122"/>
                          <a:ea typeface="仿宋_GB2312" pitchFamily="49" charset="-122"/>
                        </a:rPr>
                        <a:t>特色资源</a:t>
                      </a:r>
                      <a:r>
                        <a:rPr lang="en-US" sz="1800" kern="100" dirty="0">
                          <a:effectLst/>
                          <a:latin typeface="仿宋_GB2312" pitchFamily="49" charset="-122"/>
                          <a:ea typeface="仿宋_GB2312" pitchFamily="49" charset="-122"/>
                        </a:rPr>
                        <a:t>R4</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1/0</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0.3</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A</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extLst>
                  <a:ext uri="{0D108BD9-81ED-4DB2-BD59-A6C34878D82A}">
                    <a16:rowId xmlns:a16="http://schemas.microsoft.com/office/drawing/2014/main" val="10005"/>
                  </a:ext>
                </a:extLst>
              </a:tr>
              <a:tr h="274323">
                <a:tc rowSpan="4">
                  <a:txBody>
                    <a:bodyPr/>
                    <a:lstStyle/>
                    <a:p>
                      <a:pPr algn="ctr">
                        <a:spcAft>
                          <a:spcPts val="0"/>
                        </a:spcAft>
                      </a:pPr>
                      <a:r>
                        <a:rPr lang="en-US" sz="1800" kern="100">
                          <a:effectLst/>
                          <a:latin typeface="仿宋_GB2312" pitchFamily="49" charset="-122"/>
                          <a:ea typeface="仿宋_GB2312" pitchFamily="49" charset="-122"/>
                        </a:rPr>
                        <a:t> </a:t>
                      </a:r>
                      <a:endParaRPr lang="zh-CN" sz="1800" kern="100">
                        <a:effectLst/>
                        <a:latin typeface="仿宋_GB2312" pitchFamily="49" charset="-122"/>
                        <a:ea typeface="仿宋_GB2312" pitchFamily="49" charset="-122"/>
                      </a:endParaRPr>
                    </a:p>
                    <a:p>
                      <a:pPr algn="ctr">
                        <a:spcAft>
                          <a:spcPts val="0"/>
                        </a:spcAft>
                      </a:pPr>
                      <a:r>
                        <a:rPr lang="zh-CN" sz="1800" kern="100">
                          <a:effectLst/>
                          <a:latin typeface="仿宋_GB2312" pitchFamily="49" charset="-122"/>
                          <a:ea typeface="仿宋_GB2312" pitchFamily="49" charset="-122"/>
                        </a:rPr>
                        <a:t>技术</a:t>
                      </a:r>
                      <a:r>
                        <a:rPr lang="en-US" sz="1800" kern="100">
                          <a:effectLst/>
                          <a:latin typeface="仿宋_GB2312" pitchFamily="49" charset="-122"/>
                          <a:ea typeface="仿宋_GB2312" pitchFamily="49" charset="-122"/>
                        </a:rPr>
                        <a:t>T</a:t>
                      </a:r>
                      <a:endParaRPr lang="zh-CN" sz="1800" kern="100">
                        <a:solidFill>
                          <a:schemeClr val="tx1"/>
                        </a:solidFill>
                        <a:effectLst/>
                        <a:latin typeface="仿宋_GB2312" pitchFamily="49" charset="-122"/>
                        <a:ea typeface="仿宋_GB2312" pitchFamily="49" charset="-122"/>
                        <a:cs typeface="Times New Roman" pitchFamily="18" charset="0"/>
                      </a:endParaRPr>
                    </a:p>
                  </a:txBody>
                  <a:tcPr marL="41669" marR="41669" marT="0" marB="0"/>
                </a:tc>
                <a:tc rowSpan="4">
                  <a:txBody>
                    <a:bodyPr/>
                    <a:lstStyle/>
                    <a:p>
                      <a:pPr algn="ctr">
                        <a:spcAft>
                          <a:spcPts val="0"/>
                        </a:spcAft>
                      </a:pPr>
                      <a:r>
                        <a:rPr lang="en-US" sz="1800" kern="100">
                          <a:effectLst/>
                          <a:latin typeface="仿宋_GB2312" pitchFamily="49" charset="-122"/>
                          <a:ea typeface="仿宋_GB2312" pitchFamily="49" charset="-122"/>
                        </a:rPr>
                        <a:t> </a:t>
                      </a:r>
                      <a:endParaRPr lang="zh-CN" sz="1800" kern="100">
                        <a:effectLst/>
                        <a:latin typeface="仿宋_GB2312" pitchFamily="49" charset="-122"/>
                        <a:ea typeface="仿宋_GB2312" pitchFamily="49" charset="-122"/>
                      </a:endParaRPr>
                    </a:p>
                    <a:p>
                      <a:pPr algn="ctr">
                        <a:spcAft>
                          <a:spcPts val="0"/>
                        </a:spcAft>
                      </a:pPr>
                      <a:r>
                        <a:rPr lang="en-US" sz="1800" kern="100">
                          <a:effectLst/>
                          <a:latin typeface="仿宋_GB2312" pitchFamily="49" charset="-122"/>
                          <a:ea typeface="仿宋_GB2312" pitchFamily="49" charset="-122"/>
                        </a:rPr>
                        <a:t>t=0.3</a:t>
                      </a:r>
                      <a:endParaRPr lang="zh-CN" sz="1800" kern="10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zh-CN" sz="1800" kern="100" dirty="0">
                          <a:effectLst/>
                          <a:latin typeface="仿宋_GB2312" pitchFamily="49" charset="-122"/>
                          <a:ea typeface="仿宋_GB2312" pitchFamily="49" charset="-122"/>
                        </a:rPr>
                        <a:t>基本检索</a:t>
                      </a:r>
                      <a:r>
                        <a:rPr lang="en-US" sz="1800" kern="100" dirty="0">
                          <a:effectLst/>
                          <a:latin typeface="仿宋_GB2312" pitchFamily="49" charset="-122"/>
                          <a:ea typeface="仿宋_GB2312" pitchFamily="49" charset="-122"/>
                        </a:rPr>
                        <a:t>T1</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a:effectLst/>
                          <a:latin typeface="仿宋_GB2312" pitchFamily="49" charset="-122"/>
                          <a:ea typeface="仿宋_GB2312" pitchFamily="49" charset="-122"/>
                        </a:rPr>
                        <a:t>1/0</a:t>
                      </a:r>
                      <a:endParaRPr lang="zh-CN" sz="1800" kern="10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0.2</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B</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extLst>
                  <a:ext uri="{0D108BD9-81ED-4DB2-BD59-A6C34878D82A}">
                    <a16:rowId xmlns:a16="http://schemas.microsoft.com/office/drawing/2014/main" val="10006"/>
                  </a:ext>
                </a:extLst>
              </a:tr>
              <a:tr h="274323">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800" kern="100" dirty="0">
                          <a:effectLst/>
                          <a:latin typeface="仿宋_GB2312" pitchFamily="49" charset="-122"/>
                          <a:ea typeface="仿宋_GB2312" pitchFamily="49" charset="-122"/>
                        </a:rPr>
                        <a:t>高级检索</a:t>
                      </a:r>
                      <a:r>
                        <a:rPr lang="en-US" sz="1800" kern="100" dirty="0">
                          <a:effectLst/>
                          <a:latin typeface="仿宋_GB2312" pitchFamily="49" charset="-122"/>
                          <a:ea typeface="仿宋_GB2312" pitchFamily="49" charset="-122"/>
                        </a:rPr>
                        <a:t>T2</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1/0</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0.2</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B</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extLst>
                  <a:ext uri="{0D108BD9-81ED-4DB2-BD59-A6C34878D82A}">
                    <a16:rowId xmlns:a16="http://schemas.microsoft.com/office/drawing/2014/main" val="10007"/>
                  </a:ext>
                </a:extLst>
              </a:tr>
              <a:tr h="274323">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800" kern="100" dirty="0">
                          <a:effectLst/>
                          <a:latin typeface="仿宋_GB2312" pitchFamily="49" charset="-122"/>
                          <a:ea typeface="仿宋_GB2312" pitchFamily="49" charset="-122"/>
                        </a:rPr>
                        <a:t>响应速度</a:t>
                      </a:r>
                      <a:r>
                        <a:rPr lang="en-US" sz="1800" kern="100" dirty="0">
                          <a:effectLst/>
                          <a:latin typeface="仿宋_GB2312" pitchFamily="49" charset="-122"/>
                          <a:ea typeface="仿宋_GB2312" pitchFamily="49" charset="-122"/>
                        </a:rPr>
                        <a:t>T3</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err="1">
                          <a:effectLst/>
                          <a:latin typeface="仿宋_GB2312" pitchFamily="49" charset="-122"/>
                          <a:ea typeface="仿宋_GB2312" pitchFamily="49" charset="-122"/>
                        </a:rPr>
                        <a:t>ms</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0.3</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B</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extLst>
                  <a:ext uri="{0D108BD9-81ED-4DB2-BD59-A6C34878D82A}">
                    <a16:rowId xmlns:a16="http://schemas.microsoft.com/office/drawing/2014/main" val="10008"/>
                  </a:ext>
                </a:extLst>
              </a:tr>
              <a:tr h="274323">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800" kern="100">
                          <a:effectLst/>
                          <a:latin typeface="仿宋_GB2312" pitchFamily="49" charset="-122"/>
                          <a:ea typeface="仿宋_GB2312" pitchFamily="49" charset="-122"/>
                        </a:rPr>
                        <a:t>特色技术</a:t>
                      </a:r>
                      <a:r>
                        <a:rPr lang="en-US" sz="1800" kern="100">
                          <a:effectLst/>
                          <a:latin typeface="仿宋_GB2312" pitchFamily="49" charset="-122"/>
                          <a:ea typeface="仿宋_GB2312" pitchFamily="49" charset="-122"/>
                        </a:rPr>
                        <a:t>T4</a:t>
                      </a:r>
                      <a:endParaRPr lang="zh-CN" sz="1800" kern="10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1/0</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0.3</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A</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extLst>
                  <a:ext uri="{0D108BD9-81ED-4DB2-BD59-A6C34878D82A}">
                    <a16:rowId xmlns:a16="http://schemas.microsoft.com/office/drawing/2014/main" val="10009"/>
                  </a:ext>
                </a:extLst>
              </a:tr>
              <a:tr h="274323">
                <a:tc rowSpan="3">
                  <a:txBody>
                    <a:bodyPr/>
                    <a:lstStyle/>
                    <a:p>
                      <a:pPr algn="ctr">
                        <a:spcAft>
                          <a:spcPts val="0"/>
                        </a:spcAft>
                      </a:pPr>
                      <a:r>
                        <a:rPr lang="en-US" sz="1800" kern="100">
                          <a:effectLst/>
                          <a:latin typeface="仿宋_GB2312" pitchFamily="49" charset="-122"/>
                          <a:ea typeface="仿宋_GB2312" pitchFamily="49" charset="-122"/>
                        </a:rPr>
                        <a:t> </a:t>
                      </a:r>
                      <a:endParaRPr lang="zh-CN" sz="1800" kern="100">
                        <a:effectLst/>
                        <a:latin typeface="仿宋_GB2312" pitchFamily="49" charset="-122"/>
                        <a:ea typeface="仿宋_GB2312" pitchFamily="49" charset="-122"/>
                      </a:endParaRPr>
                    </a:p>
                    <a:p>
                      <a:pPr algn="ctr">
                        <a:spcAft>
                          <a:spcPts val="0"/>
                        </a:spcAft>
                      </a:pPr>
                      <a:r>
                        <a:rPr lang="zh-CN" sz="1800" kern="100">
                          <a:effectLst/>
                          <a:latin typeface="仿宋_GB2312" pitchFamily="49" charset="-122"/>
                          <a:ea typeface="仿宋_GB2312" pitchFamily="49" charset="-122"/>
                        </a:rPr>
                        <a:t>服务</a:t>
                      </a:r>
                      <a:r>
                        <a:rPr lang="en-US" sz="1800" kern="100">
                          <a:effectLst/>
                          <a:latin typeface="仿宋_GB2312" pitchFamily="49" charset="-122"/>
                          <a:ea typeface="仿宋_GB2312" pitchFamily="49" charset="-122"/>
                        </a:rPr>
                        <a:t>S</a:t>
                      </a:r>
                      <a:endParaRPr lang="zh-CN" sz="1800" kern="100">
                        <a:solidFill>
                          <a:schemeClr val="tx1"/>
                        </a:solidFill>
                        <a:effectLst/>
                        <a:latin typeface="仿宋_GB2312" pitchFamily="49" charset="-122"/>
                        <a:ea typeface="仿宋_GB2312" pitchFamily="49" charset="-122"/>
                        <a:cs typeface="Times New Roman" pitchFamily="18" charset="0"/>
                      </a:endParaRPr>
                    </a:p>
                  </a:txBody>
                  <a:tcPr marL="41669" marR="41669" marT="0" marB="0"/>
                </a:tc>
                <a:tc rowSpan="3">
                  <a:txBody>
                    <a:bodyPr/>
                    <a:lstStyle/>
                    <a:p>
                      <a:pPr algn="ctr">
                        <a:spcAft>
                          <a:spcPts val="0"/>
                        </a:spcAft>
                      </a:pPr>
                      <a:r>
                        <a:rPr lang="en-US" sz="1800" kern="100">
                          <a:effectLst/>
                          <a:latin typeface="仿宋_GB2312" pitchFamily="49" charset="-122"/>
                          <a:ea typeface="仿宋_GB2312" pitchFamily="49" charset="-122"/>
                        </a:rPr>
                        <a:t> </a:t>
                      </a:r>
                      <a:endParaRPr lang="zh-CN" sz="1800" kern="100">
                        <a:effectLst/>
                        <a:latin typeface="仿宋_GB2312" pitchFamily="49" charset="-122"/>
                        <a:ea typeface="仿宋_GB2312" pitchFamily="49" charset="-122"/>
                      </a:endParaRPr>
                    </a:p>
                    <a:p>
                      <a:pPr algn="ctr">
                        <a:spcAft>
                          <a:spcPts val="0"/>
                        </a:spcAft>
                      </a:pPr>
                      <a:r>
                        <a:rPr lang="en-US" sz="1800" kern="100">
                          <a:effectLst/>
                          <a:latin typeface="仿宋_GB2312" pitchFamily="49" charset="-122"/>
                          <a:ea typeface="仿宋_GB2312" pitchFamily="49" charset="-122"/>
                        </a:rPr>
                        <a:t>s=0.35</a:t>
                      </a:r>
                      <a:endParaRPr lang="zh-CN" sz="1800" kern="10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zh-CN" sz="1800" kern="100">
                          <a:effectLst/>
                          <a:latin typeface="仿宋_GB2312" pitchFamily="49" charset="-122"/>
                          <a:ea typeface="仿宋_GB2312" pitchFamily="49" charset="-122"/>
                        </a:rPr>
                        <a:t>用户指南</a:t>
                      </a:r>
                      <a:r>
                        <a:rPr lang="en-US" sz="1800" kern="100">
                          <a:effectLst/>
                          <a:latin typeface="仿宋_GB2312" pitchFamily="49" charset="-122"/>
                          <a:ea typeface="仿宋_GB2312" pitchFamily="49" charset="-122"/>
                        </a:rPr>
                        <a:t>S1</a:t>
                      </a:r>
                      <a:endParaRPr lang="zh-CN" sz="1800" kern="10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1/0</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0.3</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B</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extLst>
                  <a:ext uri="{0D108BD9-81ED-4DB2-BD59-A6C34878D82A}">
                    <a16:rowId xmlns:a16="http://schemas.microsoft.com/office/drawing/2014/main" val="10010"/>
                  </a:ext>
                </a:extLst>
              </a:tr>
              <a:tr h="274323">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800" kern="100">
                          <a:effectLst/>
                          <a:latin typeface="仿宋_GB2312" pitchFamily="49" charset="-122"/>
                          <a:ea typeface="仿宋_GB2312" pitchFamily="49" charset="-122"/>
                        </a:rPr>
                        <a:t>在线咨询</a:t>
                      </a:r>
                      <a:r>
                        <a:rPr lang="en-US" sz="1800" kern="100">
                          <a:effectLst/>
                          <a:latin typeface="仿宋_GB2312" pitchFamily="49" charset="-122"/>
                          <a:ea typeface="仿宋_GB2312" pitchFamily="49" charset="-122"/>
                        </a:rPr>
                        <a:t>S2</a:t>
                      </a:r>
                      <a:endParaRPr lang="zh-CN" sz="1800" kern="10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a:effectLst/>
                          <a:latin typeface="仿宋_GB2312" pitchFamily="49" charset="-122"/>
                          <a:ea typeface="仿宋_GB2312" pitchFamily="49" charset="-122"/>
                        </a:rPr>
                        <a:t>1/0</a:t>
                      </a:r>
                      <a:endParaRPr lang="zh-CN" sz="1800" kern="10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0.4</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B</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extLst>
                  <a:ext uri="{0D108BD9-81ED-4DB2-BD59-A6C34878D82A}">
                    <a16:rowId xmlns:a16="http://schemas.microsoft.com/office/drawing/2014/main" val="10011"/>
                  </a:ext>
                </a:extLst>
              </a:tr>
              <a:tr h="274323">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800" kern="100" dirty="0">
                          <a:effectLst/>
                          <a:latin typeface="仿宋_GB2312" pitchFamily="49" charset="-122"/>
                          <a:ea typeface="仿宋_GB2312" pitchFamily="49" charset="-122"/>
                        </a:rPr>
                        <a:t>特色服务</a:t>
                      </a:r>
                      <a:r>
                        <a:rPr lang="en-US" sz="1800" kern="100" dirty="0">
                          <a:effectLst/>
                          <a:latin typeface="仿宋_GB2312" pitchFamily="49" charset="-122"/>
                          <a:ea typeface="仿宋_GB2312" pitchFamily="49" charset="-122"/>
                        </a:rPr>
                        <a:t>S3</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a:effectLst/>
                          <a:latin typeface="仿宋_GB2312" pitchFamily="49" charset="-122"/>
                          <a:ea typeface="仿宋_GB2312" pitchFamily="49" charset="-122"/>
                        </a:rPr>
                        <a:t>1/0</a:t>
                      </a:r>
                      <a:endParaRPr lang="zh-CN" sz="1800" kern="10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a:effectLst/>
                          <a:latin typeface="仿宋_GB2312" pitchFamily="49" charset="-122"/>
                          <a:ea typeface="仿宋_GB2312" pitchFamily="49" charset="-122"/>
                        </a:rPr>
                        <a:t>0.3</a:t>
                      </a:r>
                      <a:endParaRPr lang="zh-CN" sz="1800" kern="100">
                        <a:solidFill>
                          <a:schemeClr val="tx1"/>
                        </a:solidFill>
                        <a:effectLst/>
                        <a:latin typeface="仿宋_GB2312" pitchFamily="49" charset="-122"/>
                        <a:ea typeface="仿宋_GB2312" pitchFamily="49" charset="-122"/>
                        <a:cs typeface="Times New Roman" pitchFamily="18" charset="0"/>
                      </a:endParaRPr>
                    </a:p>
                  </a:txBody>
                  <a:tcPr marL="41669" marR="41669" marT="0" marB="0"/>
                </a:tc>
                <a:tc>
                  <a:txBody>
                    <a:bodyPr/>
                    <a:lstStyle/>
                    <a:p>
                      <a:pPr algn="ctr">
                        <a:spcAft>
                          <a:spcPts val="0"/>
                        </a:spcAft>
                      </a:pPr>
                      <a:r>
                        <a:rPr lang="en-US" sz="1800" kern="100" dirty="0">
                          <a:effectLst/>
                          <a:latin typeface="仿宋_GB2312" pitchFamily="49" charset="-122"/>
                          <a:ea typeface="仿宋_GB2312" pitchFamily="49" charset="-122"/>
                        </a:rPr>
                        <a:t>A</a:t>
                      </a:r>
                      <a:endParaRPr lang="zh-CN" sz="1800" kern="100" dirty="0">
                        <a:solidFill>
                          <a:schemeClr val="tx1"/>
                        </a:solidFill>
                        <a:effectLst/>
                        <a:latin typeface="仿宋_GB2312" pitchFamily="49" charset="-122"/>
                        <a:ea typeface="仿宋_GB2312" pitchFamily="49" charset="-122"/>
                        <a:cs typeface="Times New Roman" pitchFamily="18" charset="0"/>
                      </a:endParaRPr>
                    </a:p>
                  </a:txBody>
                  <a:tcPr marL="41669" marR="41669" marT="0" marB="0"/>
                </a:tc>
                <a:extLst>
                  <a:ext uri="{0D108BD9-81ED-4DB2-BD59-A6C34878D82A}">
                    <a16:rowId xmlns:a16="http://schemas.microsoft.com/office/drawing/2014/main" val="10012"/>
                  </a:ext>
                </a:extLst>
              </a:tr>
            </a:tbl>
          </a:graphicData>
        </a:graphic>
      </p:graphicFrame>
      <p:sp>
        <p:nvSpPr>
          <p:cNvPr id="15" name="TextBox 14"/>
          <p:cNvSpPr txBox="1"/>
          <p:nvPr/>
        </p:nvSpPr>
        <p:spPr>
          <a:xfrm>
            <a:off x="1044575" y="5859463"/>
            <a:ext cx="6911975" cy="738187"/>
          </a:xfrm>
          <a:prstGeom prst="rect">
            <a:avLst/>
          </a:prstGeom>
          <a:noFill/>
        </p:spPr>
        <p:txBody>
          <a:bodyPr>
            <a:spAutoFit/>
          </a:bodyPr>
          <a:lstStyle/>
          <a:p>
            <a:pPr fontAlgn="auto">
              <a:spcBef>
                <a:spcPts val="0"/>
              </a:spcBef>
              <a:spcAft>
                <a:spcPts val="0"/>
              </a:spcAft>
              <a:defRPr/>
            </a:pPr>
            <a:r>
              <a:rPr lang="en-US" altLang="zh-CN" sz="1400" kern="100" dirty="0">
                <a:latin typeface="仿宋_GB2312" pitchFamily="49" charset="-122"/>
                <a:ea typeface="仿宋_GB2312" pitchFamily="49" charset="-122"/>
                <a:cs typeface="Times New Roman" pitchFamily="18" charset="0"/>
              </a:rPr>
              <a:t>*A</a:t>
            </a:r>
            <a:r>
              <a:rPr lang="zh-CN" altLang="zh-CN" sz="1400" kern="100" dirty="0">
                <a:latin typeface="仿宋_GB2312" pitchFamily="49" charset="-122"/>
                <a:ea typeface="仿宋_GB2312" pitchFamily="49" charset="-122"/>
                <a:cs typeface="Times New Roman" pitchFamily="18" charset="0"/>
              </a:rPr>
              <a:t>表后台存储静态调用</a:t>
            </a:r>
            <a:r>
              <a:rPr lang="en-US" altLang="zh-CN" sz="1400" kern="100" dirty="0">
                <a:latin typeface="仿宋_GB2312" pitchFamily="49" charset="-122"/>
                <a:ea typeface="仿宋_GB2312" pitchFamily="49" charset="-122"/>
                <a:cs typeface="Times New Roman" pitchFamily="18" charset="0"/>
              </a:rPr>
              <a:t>;B</a:t>
            </a:r>
            <a:r>
              <a:rPr lang="zh-CN" altLang="zh-CN" sz="1400" kern="100" dirty="0">
                <a:latin typeface="仿宋_GB2312" pitchFamily="49" charset="-122"/>
                <a:ea typeface="仿宋_GB2312" pitchFamily="49" charset="-122"/>
                <a:cs typeface="Times New Roman" pitchFamily="18" charset="0"/>
              </a:rPr>
              <a:t>表前台即时动态获取。</a:t>
            </a:r>
            <a:r>
              <a:rPr lang="en-US" altLang="zh-CN" sz="1400" kern="100" dirty="0">
                <a:latin typeface="仿宋_GB2312" pitchFamily="49" charset="-122"/>
                <a:ea typeface="仿宋_GB2312" pitchFamily="49" charset="-122"/>
                <a:cs typeface="Times New Roman" pitchFamily="18" charset="0"/>
              </a:rPr>
              <a:t>R3, R4, T1, T2, T4, S1, S2, S3</a:t>
            </a:r>
            <a:r>
              <a:rPr lang="zh-CN" altLang="zh-CN" sz="1400" kern="100" dirty="0">
                <a:latin typeface="仿宋_GB2312" pitchFamily="49" charset="-122"/>
                <a:ea typeface="仿宋_GB2312" pitchFamily="49" charset="-122"/>
                <a:cs typeface="Times New Roman" pitchFamily="18" charset="0"/>
              </a:rPr>
              <a:t>均可采用判别有为</a:t>
            </a:r>
            <a:r>
              <a:rPr lang="en-US" altLang="zh-CN" sz="1400" kern="100" dirty="0">
                <a:latin typeface="仿宋_GB2312" pitchFamily="49" charset="-122"/>
                <a:ea typeface="仿宋_GB2312" pitchFamily="49" charset="-122"/>
                <a:cs typeface="Times New Roman" pitchFamily="18" charset="0"/>
              </a:rPr>
              <a:t>1</a:t>
            </a:r>
            <a:r>
              <a:rPr lang="zh-CN" altLang="zh-CN" sz="1400" kern="100" dirty="0">
                <a:latin typeface="仿宋_GB2312" pitchFamily="49" charset="-122"/>
                <a:ea typeface="仿宋_GB2312" pitchFamily="49" charset="-122"/>
                <a:cs typeface="Times New Roman" pitchFamily="18" charset="0"/>
              </a:rPr>
              <a:t>、无为</a:t>
            </a:r>
            <a:r>
              <a:rPr lang="en-US" altLang="zh-CN" sz="1400" kern="100" dirty="0">
                <a:latin typeface="仿宋_GB2312" pitchFamily="49" charset="-122"/>
                <a:ea typeface="仿宋_GB2312" pitchFamily="49" charset="-122"/>
                <a:cs typeface="Times New Roman" pitchFamily="18" charset="0"/>
              </a:rPr>
              <a:t>0</a:t>
            </a:r>
            <a:r>
              <a:rPr lang="zh-CN" altLang="zh-CN" sz="1400" kern="100" dirty="0">
                <a:latin typeface="仿宋_GB2312" pitchFamily="49" charset="-122"/>
                <a:ea typeface="仿宋_GB2312" pitchFamily="49" charset="-122"/>
                <a:cs typeface="Times New Roman" pitchFamily="18" charset="0"/>
              </a:rPr>
              <a:t>的取值方式；</a:t>
            </a:r>
            <a:r>
              <a:rPr lang="en-US" altLang="zh-CN" sz="1400" kern="100" dirty="0">
                <a:latin typeface="仿宋_GB2312" pitchFamily="49" charset="-122"/>
                <a:ea typeface="仿宋_GB2312" pitchFamily="49" charset="-122"/>
                <a:cs typeface="Times New Roman" pitchFamily="18" charset="0"/>
              </a:rPr>
              <a:t>R1</a:t>
            </a:r>
            <a:r>
              <a:rPr lang="zh-CN" altLang="zh-CN" sz="1400" kern="100" dirty="0">
                <a:latin typeface="仿宋_GB2312" pitchFamily="49" charset="-122"/>
                <a:ea typeface="仿宋_GB2312" pitchFamily="49" charset="-122"/>
                <a:cs typeface="Times New Roman" pitchFamily="18" charset="0"/>
              </a:rPr>
              <a:t>单位可用</a:t>
            </a:r>
            <a:r>
              <a:rPr lang="en-US" altLang="zh-CN" sz="1400" kern="100" dirty="0">
                <a:latin typeface="仿宋_GB2312" pitchFamily="49" charset="-122"/>
                <a:ea typeface="仿宋_GB2312" pitchFamily="49" charset="-122"/>
                <a:cs typeface="Times New Roman" pitchFamily="18" charset="0"/>
              </a:rPr>
              <a:t>GB</a:t>
            </a:r>
            <a:r>
              <a:rPr lang="zh-CN" altLang="zh-CN" sz="1400" kern="100" dirty="0">
                <a:latin typeface="仿宋_GB2312" pitchFamily="49" charset="-122"/>
                <a:ea typeface="仿宋_GB2312" pitchFamily="49" charset="-122"/>
                <a:cs typeface="Times New Roman" pitchFamily="18" charset="0"/>
              </a:rPr>
              <a:t>；</a:t>
            </a:r>
            <a:r>
              <a:rPr lang="en-US" altLang="zh-CN" sz="1400" kern="100" dirty="0">
                <a:latin typeface="仿宋_GB2312" pitchFamily="49" charset="-122"/>
                <a:ea typeface="仿宋_GB2312" pitchFamily="49" charset="-122"/>
                <a:cs typeface="Times New Roman" pitchFamily="18" charset="0"/>
              </a:rPr>
              <a:t>R2</a:t>
            </a:r>
            <a:r>
              <a:rPr lang="zh-CN" altLang="zh-CN" sz="1400" kern="100" dirty="0">
                <a:latin typeface="仿宋_GB2312" pitchFamily="49" charset="-122"/>
                <a:ea typeface="仿宋_GB2312" pitchFamily="49" charset="-122"/>
                <a:cs typeface="Times New Roman" pitchFamily="18" charset="0"/>
              </a:rPr>
              <a:t>单位可用年；</a:t>
            </a:r>
            <a:r>
              <a:rPr lang="en-US" altLang="zh-CN" sz="1400" kern="100" dirty="0">
                <a:latin typeface="仿宋_GB2312" pitchFamily="49" charset="-122"/>
                <a:ea typeface="仿宋_GB2312" pitchFamily="49" charset="-122"/>
                <a:cs typeface="Times New Roman" pitchFamily="18" charset="0"/>
              </a:rPr>
              <a:t>T3</a:t>
            </a:r>
            <a:r>
              <a:rPr lang="zh-CN" altLang="zh-CN" sz="1400" kern="100" dirty="0">
                <a:latin typeface="仿宋_GB2312" pitchFamily="49" charset="-122"/>
                <a:ea typeface="仿宋_GB2312" pitchFamily="49" charset="-122"/>
                <a:cs typeface="Times New Roman" pitchFamily="18" charset="0"/>
              </a:rPr>
              <a:t>单位可用</a:t>
            </a:r>
            <a:r>
              <a:rPr lang="en-US" altLang="zh-CN" sz="1400" kern="100" dirty="0" err="1">
                <a:latin typeface="仿宋_GB2312" pitchFamily="49" charset="-122"/>
                <a:ea typeface="仿宋_GB2312" pitchFamily="49" charset="-122"/>
                <a:cs typeface="Times New Roman" pitchFamily="18" charset="0"/>
              </a:rPr>
              <a:t>ms</a:t>
            </a:r>
            <a:r>
              <a:rPr lang="zh-CN" altLang="zh-CN" sz="1400" kern="100" dirty="0">
                <a:latin typeface="仿宋_GB2312" pitchFamily="49" charset="-122"/>
                <a:ea typeface="仿宋_GB2312" pitchFamily="49" charset="-122"/>
                <a:cs typeface="Times New Roman" pitchFamily="18" charset="0"/>
              </a:rPr>
              <a:t>。</a:t>
            </a:r>
          </a:p>
          <a:p>
            <a:pPr fontAlgn="auto">
              <a:spcBef>
                <a:spcPts val="0"/>
              </a:spcBef>
              <a:spcAft>
                <a:spcPts val="0"/>
              </a:spcAft>
              <a:defRPr/>
            </a:pPr>
            <a:endParaRPr lang="zh-CN" altLang="en-US" sz="1400" dirty="0">
              <a:latin typeface="+mn-lt"/>
              <a:ea typeface="+mn-e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8313" y="512763"/>
            <a:ext cx="5013325" cy="792162"/>
          </a:xfrm>
        </p:spPr>
        <p:txBody>
          <a:bodyPr/>
          <a:lstStyle/>
          <a:p>
            <a:pPr marL="0" indent="0">
              <a:buFont typeface="Wingdings" panose="05000000000000000000" pitchFamily="2" charset="2"/>
              <a:buNone/>
            </a:pPr>
            <a:r>
              <a:rPr lang="zh-CN" altLang="en-US" sz="2800" smtClean="0">
                <a:solidFill>
                  <a:schemeClr val="tx1"/>
                </a:solidFill>
                <a:latin typeface="华文中宋" panose="02010600040101010101" pitchFamily="2" charset="-122"/>
                <a:ea typeface="华文中宋" panose="02010600040101010101" pitchFamily="2" charset="-122"/>
              </a:rPr>
              <a:t>三、项目实施</a:t>
            </a:r>
            <a:endParaRPr lang="zh-CN" altLang="en-US" sz="2800" smtClean="0">
              <a:latin typeface="华文中宋" panose="02010600040101010101" pitchFamily="2" charset="-122"/>
              <a:ea typeface="华文中宋" panose="02010600040101010101" pitchFamily="2" charset="-122"/>
            </a:endParaRPr>
          </a:p>
        </p:txBody>
      </p:sp>
      <p:pic>
        <p:nvPicPr>
          <p:cNvPr id="11267"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827088" y="1320800"/>
            <a:ext cx="74898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zh-CN" altLang="en-US" sz="2000" b="1">
                <a:solidFill>
                  <a:srgbClr val="000000"/>
                </a:solidFill>
                <a:latin typeface="仿宋_GB2312" charset="-122"/>
                <a:ea typeface="仿宋_GB2312" charset="-122"/>
              </a:rPr>
              <a:t>数字图书馆评价网站系统设计</a:t>
            </a:r>
            <a:endParaRPr kumimoji="1" lang="en-US" altLang="zh-CN" sz="2000" b="1">
              <a:solidFill>
                <a:srgbClr val="000000"/>
              </a:solidFill>
              <a:latin typeface="仿宋_GB2312" charset="-122"/>
              <a:ea typeface="仿宋_GB2312" charset="-122"/>
            </a:endParaRPr>
          </a:p>
          <a:p>
            <a:endParaRPr kumimoji="1" lang="zh-CN" altLang="zh-CN" sz="2000">
              <a:solidFill>
                <a:srgbClr val="000000"/>
              </a:solidFill>
              <a:latin typeface="仿宋_GB2312" charset="-122"/>
              <a:ea typeface="仿宋_GB2312" charset="-122"/>
            </a:endParaRPr>
          </a:p>
          <a:p>
            <a:pPr>
              <a:spcAft>
                <a:spcPct val="40000"/>
              </a:spcAft>
            </a:pPr>
            <a:r>
              <a:rPr kumimoji="1" lang="zh-CN" altLang="en-US" sz="2000">
                <a:solidFill>
                  <a:srgbClr val="000000"/>
                </a:solidFill>
                <a:latin typeface="仿宋_GB2312" charset="-122"/>
                <a:ea typeface="仿宋_GB2312" charset="-122"/>
                <a:hlinkClick r:id="rId3" action="ppaction://hlinksldjump"/>
              </a:rPr>
              <a:t>★</a:t>
            </a:r>
            <a:r>
              <a:rPr kumimoji="1" lang="zh-CN" altLang="en-US" sz="2000">
                <a:solidFill>
                  <a:srgbClr val="000000"/>
                </a:solidFill>
                <a:latin typeface="仿宋_GB2312" charset="-122"/>
                <a:ea typeface="仿宋_GB2312" charset="-122"/>
              </a:rPr>
              <a:t>技术：</a:t>
            </a:r>
            <a:r>
              <a:rPr kumimoji="1" lang="zh-CN" altLang="en-US" sz="2000"/>
              <a:t>   </a:t>
            </a:r>
            <a:endParaRPr kumimoji="1" lang="en-US" altLang="zh-CN" sz="2000"/>
          </a:p>
          <a:p>
            <a:pPr>
              <a:spcAft>
                <a:spcPct val="40000"/>
              </a:spcAft>
            </a:pPr>
            <a:r>
              <a:rPr kumimoji="1" lang="zh-CN" altLang="en-US" sz="2000">
                <a:latin typeface="仿宋_GB2312" charset="-122"/>
                <a:ea typeface="仿宋_GB2312" charset="-122"/>
              </a:rPr>
              <a:t>    数据库类型：</a:t>
            </a:r>
            <a:r>
              <a:rPr kumimoji="1" lang="en-US" altLang="zh-CN" sz="2000">
                <a:latin typeface="仿宋_GB2312" charset="-122"/>
                <a:ea typeface="仿宋_GB2312" charset="-122"/>
              </a:rPr>
              <a:t>Access;</a:t>
            </a:r>
            <a:endParaRPr lang="en-US" altLang="zh-CN" sz="2000">
              <a:latin typeface="仿宋_GB2312" charset="-122"/>
              <a:ea typeface="仿宋_GB2312" charset="-122"/>
            </a:endParaRPr>
          </a:p>
          <a:p>
            <a:r>
              <a:rPr kumimoji="1" lang="zh-CN" altLang="en-US" sz="2000">
                <a:latin typeface="仿宋_GB2312" charset="-122"/>
                <a:ea typeface="仿宋_GB2312" charset="-122"/>
              </a:rPr>
              <a:t>    数据库驱动：</a:t>
            </a:r>
            <a:r>
              <a:rPr kumimoji="1" lang="en-US" altLang="zh-CN" sz="2000">
                <a:latin typeface="仿宋_GB2312" charset="-122"/>
                <a:ea typeface="仿宋_GB2312" charset="-122"/>
              </a:rPr>
              <a:t>Microsoft Access Driver (*.mdb);</a:t>
            </a:r>
            <a:endParaRPr lang="en-US" altLang="zh-CN" sz="2000">
              <a:latin typeface="仿宋_GB2312" charset="-122"/>
              <a:ea typeface="仿宋_GB2312" charset="-122"/>
            </a:endParaRPr>
          </a:p>
          <a:p>
            <a:r>
              <a:rPr kumimoji="1" lang="zh-CN" altLang="en-US" sz="2000">
                <a:latin typeface="仿宋_GB2312" charset="-122"/>
                <a:ea typeface="仿宋_GB2312" charset="-122"/>
              </a:rPr>
              <a:t>    表主体构成：</a:t>
            </a:r>
            <a:r>
              <a:rPr kumimoji="1" lang="en-US" altLang="zh-CN" sz="2000">
                <a:latin typeface="仿宋_GB2312" charset="-122"/>
                <a:ea typeface="仿宋_GB2312" charset="-122"/>
              </a:rPr>
              <a:t>Index(</a:t>
            </a:r>
            <a:r>
              <a:rPr kumimoji="1" lang="zh-CN" altLang="en-US" sz="2000">
                <a:latin typeface="仿宋_GB2312" charset="-122"/>
                <a:ea typeface="仿宋_GB2312" charset="-122"/>
              </a:rPr>
              <a:t>指标数据</a:t>
            </a:r>
            <a:r>
              <a:rPr kumimoji="1" lang="en-US" altLang="zh-CN" sz="2000">
                <a:latin typeface="仿宋_GB2312" charset="-122"/>
                <a:ea typeface="仿宋_GB2312" charset="-122"/>
              </a:rPr>
              <a:t>),Type</a:t>
            </a:r>
            <a:r>
              <a:rPr kumimoji="1" lang="zh-CN" altLang="en-US" sz="2000">
                <a:latin typeface="仿宋_GB2312" charset="-122"/>
                <a:ea typeface="仿宋_GB2312" charset="-122"/>
              </a:rPr>
              <a:t>（数字图书馆类型）</a:t>
            </a:r>
            <a:r>
              <a:rPr kumimoji="1" lang="en-US" altLang="zh-CN" sz="2000">
                <a:latin typeface="仿宋_GB2312" charset="-122"/>
                <a:ea typeface="仿宋_GB2312" charset="-122"/>
              </a:rPr>
              <a:t>,Message</a:t>
            </a:r>
            <a:r>
              <a:rPr kumimoji="1" lang="zh-CN" altLang="en-US" sz="2000">
                <a:latin typeface="仿宋_GB2312" charset="-122"/>
                <a:ea typeface="仿宋_GB2312" charset="-122"/>
              </a:rPr>
              <a:t>（用户交互）</a:t>
            </a:r>
            <a:r>
              <a:rPr kumimoji="1" lang="en-US" altLang="zh-CN" sz="2000">
                <a:latin typeface="仿宋_GB2312" charset="-122"/>
                <a:ea typeface="仿宋_GB2312" charset="-122"/>
              </a:rPr>
              <a:t>,Admin</a:t>
            </a:r>
            <a:r>
              <a:rPr kumimoji="1" lang="zh-CN" altLang="en-US" sz="2000">
                <a:latin typeface="仿宋_GB2312" charset="-122"/>
                <a:ea typeface="仿宋_GB2312" charset="-122"/>
              </a:rPr>
              <a:t>（后台管理）</a:t>
            </a:r>
            <a:r>
              <a:rPr kumimoji="1" lang="en-US" altLang="zh-CN" sz="2000">
                <a:latin typeface="仿宋_GB2312" charset="-122"/>
                <a:ea typeface="仿宋_GB2312" charset="-122"/>
              </a:rPr>
              <a:t>;</a:t>
            </a:r>
            <a:endParaRPr lang="zh-CN" altLang="en-US" sz="2000">
              <a:latin typeface="仿宋_GB2312" charset="-122"/>
              <a:ea typeface="仿宋_GB2312" charset="-122"/>
            </a:endParaRPr>
          </a:p>
          <a:p>
            <a:pPr latinLnBrk="1"/>
            <a:r>
              <a:rPr kumimoji="1" lang="zh-CN" altLang="en-US" sz="2000">
                <a:latin typeface="仿宋_GB2312" charset="-122"/>
                <a:ea typeface="仿宋_GB2312" charset="-122"/>
              </a:rPr>
              <a:t>    采用的字段：所有一级、二级指标、二级指标对应</a:t>
            </a:r>
            <a:r>
              <a:rPr kumimoji="1" lang="en-US" altLang="zh-CN" sz="2000">
                <a:latin typeface="仿宋_GB2312" charset="-122"/>
                <a:ea typeface="仿宋_GB2312" charset="-122"/>
              </a:rPr>
              <a:t>URL</a:t>
            </a:r>
            <a:r>
              <a:rPr kumimoji="1" lang="zh-CN" altLang="en-US" sz="2000">
                <a:latin typeface="仿宋_GB2312" charset="-122"/>
                <a:ea typeface="仿宋_GB2312" charset="-122"/>
              </a:rPr>
              <a:t>、其他；</a:t>
            </a:r>
            <a:br>
              <a:rPr kumimoji="1" lang="zh-CN" altLang="en-US" sz="2000">
                <a:latin typeface="仿宋_GB2312" charset="-122"/>
                <a:ea typeface="仿宋_GB2312" charset="-122"/>
              </a:rPr>
            </a:br>
            <a:r>
              <a:rPr kumimoji="1" lang="zh-CN" altLang="en-US" sz="2000">
                <a:latin typeface="仿宋_GB2312" charset="-122"/>
                <a:ea typeface="仿宋_GB2312" charset="-122"/>
              </a:rPr>
              <a:t>    网页编程语言：</a:t>
            </a:r>
            <a:r>
              <a:rPr kumimoji="1" lang="en-US" altLang="zh-CN" sz="2000">
                <a:latin typeface="仿宋_GB2312" charset="-122"/>
                <a:ea typeface="仿宋_GB2312" charset="-122"/>
              </a:rPr>
              <a:t>Javascript, Vbscript.</a:t>
            </a:r>
            <a:endParaRPr kumimoji="1" lang="en-US" altLang="zh-CN" sz="2000">
              <a:solidFill>
                <a:srgbClr val="000000"/>
              </a:solidFill>
              <a:latin typeface="仿宋_GB2312" charset="-122"/>
              <a:ea typeface="仿宋_GB2312" charset="-122"/>
            </a:endParaRPr>
          </a:p>
          <a:p>
            <a:pPr>
              <a:spcAft>
                <a:spcPct val="40000"/>
              </a:spcAft>
            </a:pPr>
            <a:r>
              <a:rPr kumimoji="1" lang="en-US" altLang="zh-CN" sz="2000">
                <a:solidFill>
                  <a:srgbClr val="000000"/>
                </a:solidFill>
                <a:latin typeface="仿宋_GB2312" charset="-122"/>
                <a:ea typeface="仿宋_GB2312" charset="-122"/>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8313" y="512763"/>
            <a:ext cx="5013325" cy="792162"/>
          </a:xfrm>
        </p:spPr>
        <p:txBody>
          <a:bodyPr/>
          <a:lstStyle/>
          <a:p>
            <a:pPr marL="0" indent="0">
              <a:buFont typeface="Wingdings" panose="05000000000000000000" pitchFamily="2" charset="2"/>
              <a:buNone/>
            </a:pPr>
            <a:r>
              <a:rPr lang="zh-CN" altLang="en-US" sz="2800" smtClean="0">
                <a:solidFill>
                  <a:schemeClr val="tx1"/>
                </a:solidFill>
                <a:latin typeface="华文中宋" panose="02010600040101010101" pitchFamily="2" charset="-122"/>
                <a:ea typeface="华文中宋" panose="02010600040101010101" pitchFamily="2" charset="-122"/>
              </a:rPr>
              <a:t>三、项目实施</a:t>
            </a:r>
            <a:endParaRPr lang="zh-CN" altLang="en-US" sz="2800" smtClean="0">
              <a:latin typeface="华文中宋" panose="02010600040101010101" pitchFamily="2" charset="-122"/>
              <a:ea typeface="华文中宋" panose="02010600040101010101" pitchFamily="2" charset="-122"/>
            </a:endParaRPr>
          </a:p>
        </p:txBody>
      </p:sp>
      <p:pic>
        <p:nvPicPr>
          <p:cNvPr id="12291"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590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827088" y="1300163"/>
            <a:ext cx="74898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zh-CN" altLang="en-US" sz="2000" b="1">
                <a:solidFill>
                  <a:srgbClr val="000000"/>
                </a:solidFill>
                <a:latin typeface="仿宋_GB2312" charset="-122"/>
                <a:ea typeface="仿宋_GB2312" charset="-122"/>
              </a:rPr>
              <a:t>数字图书馆评价网站系统设计</a:t>
            </a:r>
            <a:endParaRPr kumimoji="1" lang="en-US" altLang="zh-CN" sz="2000" b="1">
              <a:solidFill>
                <a:srgbClr val="000000"/>
              </a:solidFill>
              <a:latin typeface="仿宋_GB2312" charset="-122"/>
              <a:ea typeface="仿宋_GB2312" charset="-122"/>
            </a:endParaRPr>
          </a:p>
          <a:p>
            <a:endParaRPr kumimoji="1" lang="zh-CN" altLang="zh-CN" sz="2000">
              <a:solidFill>
                <a:srgbClr val="000000"/>
              </a:solidFill>
              <a:latin typeface="仿宋_GB2312" charset="-122"/>
              <a:ea typeface="仿宋_GB2312" charset="-122"/>
            </a:endParaRPr>
          </a:p>
          <a:p>
            <a:pPr>
              <a:spcAft>
                <a:spcPct val="40000"/>
              </a:spcAft>
            </a:pPr>
            <a:r>
              <a:rPr kumimoji="1" lang="zh-CN" altLang="en-US" sz="2000">
                <a:solidFill>
                  <a:srgbClr val="000000"/>
                </a:solidFill>
                <a:latin typeface="仿宋_GB2312" charset="-122"/>
                <a:ea typeface="仿宋_GB2312" charset="-122"/>
                <a:hlinkClick r:id="rId3" action="ppaction://hlinksldjump"/>
              </a:rPr>
              <a:t>★</a:t>
            </a:r>
            <a:r>
              <a:rPr kumimoji="1" lang="zh-CN" altLang="en-US" sz="2000">
                <a:solidFill>
                  <a:srgbClr val="000000"/>
                </a:solidFill>
                <a:latin typeface="仿宋_GB2312" charset="-122"/>
                <a:ea typeface="仿宋_GB2312" charset="-122"/>
              </a:rPr>
              <a:t>主页：</a:t>
            </a:r>
            <a:endParaRPr kumimoji="1" lang="en-US" altLang="zh-CN" sz="2000">
              <a:solidFill>
                <a:srgbClr val="000000"/>
              </a:solidFill>
              <a:latin typeface="仿宋_GB2312" charset="-122"/>
              <a:ea typeface="仿宋_GB2312" charset="-122"/>
            </a:endParaRPr>
          </a:p>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导航栏：首页、资源、技术、服务、总评；</a:t>
            </a:r>
            <a:endParaRPr kumimoji="1" lang="en-US" altLang="zh-CN" sz="2000">
              <a:solidFill>
                <a:srgbClr val="000000"/>
              </a:solidFill>
              <a:latin typeface="仿宋_GB2312" charset="-122"/>
              <a:ea typeface="仿宋_GB2312" charset="-122"/>
            </a:endParaRPr>
          </a:p>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菜单栏：项目简介、指标体系、对比评价、检索评估、帮助文档、留言建议；</a:t>
            </a:r>
            <a:endParaRPr kumimoji="1" lang="en-US" altLang="zh-CN" sz="2000">
              <a:solidFill>
                <a:srgbClr val="000000"/>
              </a:solidFill>
              <a:latin typeface="Times New Roman" panose="02020603050405020304" pitchFamily="18" charset="0"/>
              <a:ea typeface="仿宋_GB2312" charset="-122"/>
            </a:endParaRPr>
          </a:p>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评估方式：检索评估（名称检索和</a:t>
            </a:r>
            <a:r>
              <a:rPr kumimoji="1" lang="en-US" altLang="zh-CN" sz="2000">
                <a:solidFill>
                  <a:srgbClr val="000000"/>
                </a:solidFill>
                <a:latin typeface="仿宋_GB2312" charset="-122"/>
                <a:ea typeface="仿宋_GB2312" charset="-122"/>
              </a:rPr>
              <a:t>URL</a:t>
            </a:r>
            <a:r>
              <a:rPr kumimoji="1" lang="zh-CN" altLang="en-US" sz="2000">
                <a:solidFill>
                  <a:srgbClr val="000000"/>
                </a:solidFill>
                <a:latin typeface="仿宋_GB2312" charset="-122"/>
                <a:ea typeface="仿宋_GB2312" charset="-122"/>
              </a:rPr>
              <a:t>检索）、类型评估、对比评估；</a:t>
            </a:r>
            <a:endParaRPr kumimoji="1" lang="en-US" altLang="zh-CN" sz="2000">
              <a:solidFill>
                <a:srgbClr val="000000"/>
              </a:solidFill>
              <a:latin typeface="仿宋_GB2312" charset="-122"/>
              <a:ea typeface="仿宋_GB2312" charset="-122"/>
            </a:endParaRPr>
          </a:p>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排序方式：资源、技术、服务、总排；</a:t>
            </a:r>
            <a:endParaRPr kumimoji="1" lang="en-US" altLang="zh-CN" sz="2000">
              <a:solidFill>
                <a:srgbClr val="000000"/>
              </a:solidFill>
              <a:latin typeface="Times New Roman" panose="02020603050405020304" pitchFamily="18" charset="0"/>
              <a:ea typeface="仿宋_GB2312" charset="-122"/>
            </a:endParaRPr>
          </a:p>
          <a:p>
            <a:pPr>
              <a:spcAft>
                <a:spcPct val="40000"/>
              </a:spcAft>
            </a:pP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管理登录入口、版权信息</a:t>
            </a:r>
            <a:r>
              <a:rPr kumimoji="1" lang="en-US" altLang="zh-CN" sz="2000">
                <a:solidFill>
                  <a:srgbClr val="000000"/>
                </a:solidFill>
                <a:latin typeface="仿宋_GB2312" charset="-122"/>
                <a:ea typeface="仿宋_GB2312" charset="-122"/>
              </a:rPr>
              <a:t> </a:t>
            </a:r>
            <a:r>
              <a:rPr kumimoji="1" lang="zh-CN" altLang="en-US" sz="2000">
                <a:solidFill>
                  <a:srgbClr val="000000"/>
                </a:solidFill>
                <a:latin typeface="仿宋_GB2312" charset="-122"/>
                <a:ea typeface="仿宋_GB2312" charset="-122"/>
              </a:rPr>
              <a:t>。</a:t>
            </a:r>
            <a:endParaRPr kumimoji="1" lang="en-US" altLang="zh-CN" sz="2000">
              <a:solidFill>
                <a:srgbClr val="000000"/>
              </a:solidFill>
              <a:latin typeface="仿宋_GB2312" charset="-122"/>
              <a:ea typeface="仿宋_GB231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theme/theme1.xml><?xml version="1.0" encoding="utf-8"?>
<a:theme xmlns:a="http://schemas.openxmlformats.org/drawingml/2006/main" name="复合">
  <a:themeElements>
    <a:clrScheme name="复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复合">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复合">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425</TotalTime>
  <Words>822</Words>
  <Application>Microsoft Office PowerPoint</Application>
  <PresentationFormat>全屏显示(4:3)</PresentationFormat>
  <Paragraphs>190</Paragraphs>
  <Slides>24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华文中宋</vt:lpstr>
      <vt:lpstr>Arial</vt:lpstr>
      <vt:lpstr>Wingdings</vt:lpstr>
      <vt:lpstr>宋体</vt:lpstr>
      <vt:lpstr>黑体</vt:lpstr>
      <vt:lpstr>Calibri</vt:lpstr>
      <vt:lpstr>Times New Roman</vt:lpstr>
      <vt:lpstr>仿宋_GB2312</vt:lpstr>
      <vt:lpstr>复合</vt:lpstr>
      <vt:lpstr>数字图书馆评估指标体系 及其支持软件研究 项目进展报告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ADL项目执行情况</dc:title>
  <dc:creator>刘启元</dc:creator>
  <cp:keywords>ADL项目执行情况</cp:keywords>
  <cp:lastModifiedBy>Kit</cp:lastModifiedBy>
  <cp:revision>79</cp:revision>
  <dcterms:created xsi:type="dcterms:W3CDTF">2011-03-02T05:52:10Z</dcterms:created>
  <dcterms:modified xsi:type="dcterms:W3CDTF">2019-09-26T04:34:57Z</dcterms:modified>
</cp:coreProperties>
</file>